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sldIdLst>
    <p:sldId id="256" r:id="rId3"/>
    <p:sldId id="260" r:id="rId4"/>
    <p:sldId id="257" r:id="rId5"/>
    <p:sldId id="258" r:id="rId6"/>
    <p:sldId id="259" r:id="rId7"/>
    <p:sldId id="279"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43" autoAdjust="0"/>
    <p:restoredTop sz="94660"/>
  </p:normalViewPr>
  <p:slideViewPr>
    <p:cSldViewPr snapToGrid="0">
      <p:cViewPr varScale="1">
        <p:scale>
          <a:sx n="79" d="100"/>
          <a:sy n="79" d="100"/>
        </p:scale>
        <p:origin x="432"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2A09458-BC95-4CDE-AF39-2FE3E4B79E0F}" type="datetimeFigureOut">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173579-C359-4288-8A1B-DB12C5E40DE8}" type="slidenum">
              <a:rPr lang="en-US" smtClean="0"/>
              <a:t>‹#›</a:t>
            </a:fld>
            <a:endParaRPr lang="en-US"/>
          </a:p>
        </p:txBody>
      </p:sp>
    </p:spTree>
    <p:extLst>
      <p:ext uri="{BB962C8B-B14F-4D97-AF65-F5344CB8AC3E}">
        <p14:creationId xmlns:p14="http://schemas.microsoft.com/office/powerpoint/2010/main" val="2670155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A09458-BC95-4CDE-AF39-2FE3E4B79E0F}" type="datetimeFigureOut">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173579-C359-4288-8A1B-DB12C5E40DE8}" type="slidenum">
              <a:rPr lang="en-US" smtClean="0"/>
              <a:t>‹#›</a:t>
            </a:fld>
            <a:endParaRPr lang="en-US"/>
          </a:p>
        </p:txBody>
      </p:sp>
    </p:spTree>
    <p:extLst>
      <p:ext uri="{BB962C8B-B14F-4D97-AF65-F5344CB8AC3E}">
        <p14:creationId xmlns:p14="http://schemas.microsoft.com/office/powerpoint/2010/main" val="260877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A09458-BC95-4CDE-AF39-2FE3E4B79E0F}" type="datetimeFigureOut">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173579-C359-4288-8A1B-DB12C5E40DE8}" type="slidenum">
              <a:rPr lang="en-US" smtClean="0"/>
              <a:t>‹#›</a:t>
            </a:fld>
            <a:endParaRPr lang="en-US"/>
          </a:p>
        </p:txBody>
      </p:sp>
    </p:spTree>
    <p:extLst>
      <p:ext uri="{BB962C8B-B14F-4D97-AF65-F5344CB8AC3E}">
        <p14:creationId xmlns:p14="http://schemas.microsoft.com/office/powerpoint/2010/main" val="6765031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hasCustomPrompt="1"/>
          </p:nvPr>
        </p:nvSpPr>
        <p:spPr>
          <a:xfrm>
            <a:off x="365761" y="987425"/>
            <a:ext cx="11599817" cy="508680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 – Never overlap the top and bottom borders with images – Maintain branding</a:t>
            </a:r>
          </a:p>
        </p:txBody>
      </p:sp>
      <p:sp>
        <p:nvSpPr>
          <p:cNvPr id="5" name="Date Placeholder 4"/>
          <p:cNvSpPr>
            <a:spLocks noGrp="1"/>
          </p:cNvSpPr>
          <p:nvPr>
            <p:ph type="dt" sz="half" idx="10"/>
          </p:nvPr>
        </p:nvSpPr>
        <p:spPr/>
        <p:txBody>
          <a:bodyPr/>
          <a:lstStyle/>
          <a:p>
            <a:pPr defTabSz="342900" eaLnBrk="1" fontAlgn="auto" hangingPunct="1">
              <a:spcBef>
                <a:spcPts val="0"/>
              </a:spcBef>
              <a:spcAft>
                <a:spcPts val="0"/>
              </a:spcAft>
            </a:pPr>
            <a:fld id="{62A09458-BC95-4CDE-AF39-2FE3E4B79E0F}" type="datetimeFigureOut">
              <a:rPr lang="en-US" smtClean="0">
                <a:solidFill>
                  <a:prstClr val="white"/>
                </a:solidFill>
                <a:latin typeface="Calibri" panose="020F0502020204030204"/>
              </a:rPr>
              <a:pPr defTabSz="342900" eaLnBrk="1" fontAlgn="auto" hangingPunct="1">
                <a:spcBef>
                  <a:spcPts val="0"/>
                </a:spcBef>
                <a:spcAft>
                  <a:spcPts val="0"/>
                </a:spcAft>
              </a:pPr>
              <a:t>9/14/2022</a:t>
            </a:fld>
            <a:endParaRPr lang="en-US">
              <a:solidFill>
                <a:prstClr val="white"/>
              </a:solidFill>
              <a:latin typeface="Calibri" panose="020F0502020204030204"/>
            </a:endParaRPr>
          </a:p>
        </p:txBody>
      </p:sp>
      <p:sp>
        <p:nvSpPr>
          <p:cNvPr id="7" name="Slide Number Placeholder 6"/>
          <p:cNvSpPr>
            <a:spLocks noGrp="1"/>
          </p:cNvSpPr>
          <p:nvPr>
            <p:ph type="sldNum" sz="quarter" idx="12"/>
          </p:nvPr>
        </p:nvSpPr>
        <p:spPr/>
        <p:txBody>
          <a:bodyPr/>
          <a:lstStyle/>
          <a:p>
            <a:pPr defTabSz="342900" eaLnBrk="1" fontAlgn="auto" hangingPunct="1">
              <a:spcBef>
                <a:spcPts val="0"/>
              </a:spcBef>
              <a:spcAft>
                <a:spcPts val="0"/>
              </a:spcAft>
            </a:pPr>
            <a:fld id="{CD173579-C359-4288-8A1B-DB12C5E40DE8}" type="slidenum">
              <a:rPr lang="en-US" smtClean="0">
                <a:solidFill>
                  <a:prstClr val="white"/>
                </a:solidFill>
                <a:latin typeface="Calibri" panose="020F0502020204030204"/>
              </a:rPr>
              <a:pPr defTabSz="342900" eaLnBrk="1" fontAlgn="auto" hangingPunct="1">
                <a:spcBef>
                  <a:spcPts val="0"/>
                </a:spcBef>
                <a:spcAft>
                  <a:spcPts val="0"/>
                </a:spcAft>
              </a:pPr>
              <a:t>‹#›</a:t>
            </a:fld>
            <a:endParaRPr lang="en-US">
              <a:solidFill>
                <a:prstClr val="white"/>
              </a:solidFill>
              <a:latin typeface="Calibri" panose="020F0502020204030204"/>
            </a:endParaRPr>
          </a:p>
        </p:txBody>
      </p:sp>
    </p:spTree>
    <p:extLst>
      <p:ext uri="{BB962C8B-B14F-4D97-AF65-F5344CB8AC3E}">
        <p14:creationId xmlns:p14="http://schemas.microsoft.com/office/powerpoint/2010/main" val="35324030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dirty="0"/>
              <a:t>Enter your slide title here.</a:t>
            </a:r>
          </a:p>
        </p:txBody>
      </p:sp>
      <p:sp>
        <p:nvSpPr>
          <p:cNvPr id="3" name="Content Placeholder 2"/>
          <p:cNvSpPr>
            <a:spLocks noGrp="1"/>
          </p:cNvSpPr>
          <p:nvPr>
            <p:ph idx="1" hasCustomPrompt="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Add 4-6 bullets (not more than that) per slide to ensure it is readable and not too cluttered</a:t>
            </a:r>
          </a:p>
          <a:p>
            <a:pPr lvl="1"/>
            <a:r>
              <a:rPr lang="en-US" dirty="0"/>
              <a:t>Second level example</a:t>
            </a:r>
          </a:p>
          <a:p>
            <a:pPr lvl="2"/>
            <a:r>
              <a:rPr lang="en-US" dirty="0"/>
              <a:t>Third level example</a:t>
            </a:r>
          </a:p>
          <a:p>
            <a:pPr lvl="3"/>
            <a:r>
              <a:rPr lang="en-US" dirty="0"/>
              <a:t>Fourth level example</a:t>
            </a:r>
          </a:p>
          <a:p>
            <a:pPr lvl="4"/>
            <a:r>
              <a:rPr lang="en-US" dirty="0"/>
              <a:t>Fifth level example</a:t>
            </a:r>
          </a:p>
        </p:txBody>
      </p:sp>
      <p:sp>
        <p:nvSpPr>
          <p:cNvPr id="4" name="Date Placeholder 3"/>
          <p:cNvSpPr>
            <a:spLocks noGrp="1"/>
          </p:cNvSpPr>
          <p:nvPr>
            <p:ph type="dt" sz="half" idx="10"/>
          </p:nvPr>
        </p:nvSpPr>
        <p:spPr>
          <a:xfrm>
            <a:off x="0" y="6479814"/>
            <a:ext cx="2743200" cy="365125"/>
          </a:xfrm>
        </p:spPr>
        <p:txBody>
          <a:bodyPr/>
          <a:lstStyle>
            <a:lvl1pPr>
              <a:defRPr>
                <a:solidFill>
                  <a:schemeClr val="bg1"/>
                </a:solidFill>
              </a:defRPr>
            </a:lvl1pPr>
          </a:lstStyle>
          <a:p>
            <a:pPr defTabSz="342900" eaLnBrk="1" fontAlgn="auto" hangingPunct="1">
              <a:spcBef>
                <a:spcPts val="0"/>
              </a:spcBef>
              <a:spcAft>
                <a:spcPts val="0"/>
              </a:spcAft>
            </a:pPr>
            <a:fld id="{62A09458-BC95-4CDE-AF39-2FE3E4B79E0F}" type="datetimeFigureOut">
              <a:rPr lang="en-US" smtClean="0">
                <a:solidFill>
                  <a:prstClr val="white"/>
                </a:solidFill>
                <a:latin typeface="Calibri" panose="020F0502020204030204"/>
              </a:rPr>
              <a:pPr defTabSz="342900" eaLnBrk="1" fontAlgn="auto" hangingPunct="1">
                <a:spcBef>
                  <a:spcPts val="0"/>
                </a:spcBef>
                <a:spcAft>
                  <a:spcPts val="0"/>
                </a:spcAft>
              </a:pPr>
              <a:t>9/14/2022</a:t>
            </a:fld>
            <a:endParaRPr lang="en-US" dirty="0">
              <a:solidFill>
                <a:prstClr val="white"/>
              </a:solidFill>
              <a:latin typeface="Calibri" panose="020F0502020204030204"/>
            </a:endParaRPr>
          </a:p>
        </p:txBody>
      </p:sp>
      <p:sp>
        <p:nvSpPr>
          <p:cNvPr id="6" name="Slide Number Placeholder 5"/>
          <p:cNvSpPr>
            <a:spLocks noGrp="1"/>
          </p:cNvSpPr>
          <p:nvPr>
            <p:ph type="sldNum" sz="quarter" idx="12"/>
          </p:nvPr>
        </p:nvSpPr>
        <p:spPr>
          <a:xfrm>
            <a:off x="9448800" y="6479814"/>
            <a:ext cx="2743200" cy="365125"/>
          </a:xfrm>
        </p:spPr>
        <p:txBody>
          <a:bodyPr/>
          <a:lstStyle>
            <a:lvl1pPr>
              <a:defRPr>
                <a:solidFill>
                  <a:schemeClr val="bg1"/>
                </a:solidFill>
              </a:defRPr>
            </a:lvl1pPr>
          </a:lstStyle>
          <a:p>
            <a:pPr defTabSz="342900" eaLnBrk="1" fontAlgn="auto" hangingPunct="1">
              <a:spcBef>
                <a:spcPts val="0"/>
              </a:spcBef>
              <a:spcAft>
                <a:spcPts val="0"/>
              </a:spcAft>
            </a:pPr>
            <a:fld id="{CD173579-C359-4288-8A1B-DB12C5E40DE8}" type="slidenum">
              <a:rPr lang="en-US" smtClean="0">
                <a:solidFill>
                  <a:prstClr val="white"/>
                </a:solidFill>
                <a:latin typeface="Calibri" panose="020F0502020204030204"/>
              </a:rPr>
              <a:pPr defTabSz="342900" eaLnBrk="1" fontAlgn="auto" hangingPunct="1">
                <a:spcBef>
                  <a:spcPts val="0"/>
                </a:spcBef>
                <a:spcAft>
                  <a:spcPts val="0"/>
                </a:spcAft>
              </a:pPr>
              <a:t>‹#›</a:t>
            </a:fld>
            <a:endParaRPr lang="en-US" dirty="0">
              <a:solidFill>
                <a:prstClr val="white"/>
              </a:solidFill>
              <a:latin typeface="Calibri" panose="020F0502020204030204"/>
            </a:endParaRPr>
          </a:p>
        </p:txBody>
      </p:sp>
    </p:spTree>
    <p:extLst>
      <p:ext uri="{BB962C8B-B14F-4D97-AF65-F5344CB8AC3E}">
        <p14:creationId xmlns:p14="http://schemas.microsoft.com/office/powerpoint/2010/main" val="26012706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2A"/>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hasCustomPrompt="1"/>
          </p:nvPr>
        </p:nvSpPr>
        <p:spPr>
          <a:xfrm>
            <a:off x="838200" y="1825625"/>
            <a:ext cx="5181600" cy="4351338"/>
          </a:xfrm>
        </p:spPr>
        <p:txBody>
          <a:bodyPr/>
          <a:lstStyle>
            <a:lvl1pPr marL="171450" indent="-171450">
              <a:buClr>
                <a:srgbClr val="004A2A"/>
              </a:buClr>
              <a:buFont typeface="Arial" panose="020B0604020202020204" pitchFamily="34" charset="0"/>
              <a:buChar char="•"/>
              <a:defRPr>
                <a:latin typeface="Arial" panose="020B0604020202020204" pitchFamily="34" charset="0"/>
                <a:cs typeface="Arial" panose="020B0604020202020204" pitchFamily="34" charset="0"/>
              </a:defRPr>
            </a:lvl1pPr>
            <a:lvl2pPr marL="514350" indent="-171450">
              <a:buClr>
                <a:srgbClr val="004A2A"/>
              </a:buClr>
              <a:buFont typeface="Arial" panose="020B0604020202020204" pitchFamily="34" charset="0"/>
              <a:buChar char="•"/>
              <a:defRPr>
                <a:latin typeface="Arial" panose="020B0604020202020204" pitchFamily="34" charset="0"/>
                <a:cs typeface="Arial" panose="020B0604020202020204" pitchFamily="34" charset="0"/>
              </a:defRPr>
            </a:lvl2pPr>
            <a:lvl3pPr marL="857250" indent="-171450">
              <a:buClr>
                <a:srgbClr val="004A2A"/>
              </a:buClr>
              <a:buFont typeface="Arial" panose="020B0604020202020204" pitchFamily="34" charset="0"/>
              <a:buChar char="•"/>
              <a:defRPr>
                <a:latin typeface="Arial" panose="020B0604020202020204" pitchFamily="34" charset="0"/>
                <a:cs typeface="Arial" panose="020B0604020202020204" pitchFamily="34" charset="0"/>
              </a:defRPr>
            </a:lvl3pPr>
            <a:lvl4pPr marL="1200150" indent="-171450">
              <a:buClr>
                <a:srgbClr val="004A2A"/>
              </a:buClr>
              <a:buFont typeface="Arial" panose="020B0604020202020204" pitchFamily="34" charset="0"/>
              <a:buChar char="•"/>
              <a:defRPr>
                <a:latin typeface="Arial" panose="020B0604020202020204" pitchFamily="34" charset="0"/>
                <a:cs typeface="Arial" panose="020B0604020202020204" pitchFamily="34" charset="0"/>
              </a:defRPr>
            </a:lvl4pPr>
            <a:lvl5pPr marL="1543050" indent="-171450">
              <a:buClr>
                <a:srgbClr val="004A2A"/>
              </a:buClr>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dirty="0"/>
              <a:t>Add 3-4 bullets here (no more than that)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172200" y="1825625"/>
            <a:ext cx="5181600" cy="4351338"/>
          </a:xfrm>
        </p:spPr>
        <p:txBody>
          <a:bodyPr/>
          <a:lstStyle>
            <a:lvl1pPr>
              <a:buClr>
                <a:srgbClr val="004A2A"/>
              </a:buClr>
              <a:defRPr>
                <a:latin typeface="Arial" panose="020B0604020202020204" pitchFamily="34" charset="0"/>
                <a:cs typeface="Arial" panose="020B0604020202020204" pitchFamily="34" charset="0"/>
              </a:defRPr>
            </a:lvl1pPr>
            <a:lvl2pPr>
              <a:buClr>
                <a:srgbClr val="004A2A"/>
              </a:buClr>
              <a:defRPr>
                <a:latin typeface="Arial" panose="020B0604020202020204" pitchFamily="34" charset="0"/>
                <a:cs typeface="Arial" panose="020B0604020202020204" pitchFamily="34" charset="0"/>
              </a:defRPr>
            </a:lvl2pPr>
            <a:lvl3pPr>
              <a:buClr>
                <a:srgbClr val="004A2A"/>
              </a:buClr>
              <a:defRPr>
                <a:latin typeface="Arial" panose="020B0604020202020204" pitchFamily="34" charset="0"/>
                <a:cs typeface="Arial" panose="020B0604020202020204" pitchFamily="34" charset="0"/>
              </a:defRPr>
            </a:lvl3pPr>
            <a:lvl4pPr>
              <a:buClr>
                <a:srgbClr val="004A2A"/>
              </a:buClr>
              <a:defRPr>
                <a:latin typeface="Arial" panose="020B0604020202020204" pitchFamily="34" charset="0"/>
                <a:cs typeface="Arial" panose="020B0604020202020204" pitchFamily="34" charset="0"/>
              </a:defRPr>
            </a:lvl4pPr>
            <a:lvl5pPr>
              <a:buClr>
                <a:srgbClr val="004A2A"/>
              </a:buClr>
              <a:defRPr>
                <a:latin typeface="Arial" panose="020B0604020202020204" pitchFamily="34" charset="0"/>
                <a:cs typeface="Arial" panose="020B0604020202020204" pitchFamily="34" charset="0"/>
              </a:defRPr>
            </a:lvl5pPr>
          </a:lstStyle>
          <a:p>
            <a:pPr lvl="0"/>
            <a:r>
              <a:rPr lang="en-US" dirty="0"/>
              <a:t>Add 3-4 bullets here (no more than that)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pPr defTabSz="342900" eaLnBrk="1" fontAlgn="auto" hangingPunct="1">
              <a:spcBef>
                <a:spcPts val="0"/>
              </a:spcBef>
              <a:spcAft>
                <a:spcPts val="0"/>
              </a:spcAft>
            </a:pPr>
            <a:fld id="{62A09458-BC95-4CDE-AF39-2FE3E4B79E0F}" type="datetimeFigureOut">
              <a:rPr lang="en-US" smtClean="0">
                <a:solidFill>
                  <a:prstClr val="white"/>
                </a:solidFill>
                <a:latin typeface="Calibri" panose="020F0502020204030204"/>
              </a:rPr>
              <a:pPr defTabSz="342900" eaLnBrk="1" fontAlgn="auto" hangingPunct="1">
                <a:spcBef>
                  <a:spcPts val="0"/>
                </a:spcBef>
                <a:spcAft>
                  <a:spcPts val="0"/>
                </a:spcAft>
              </a:pPr>
              <a:t>9/14/2022</a:t>
            </a:fld>
            <a:endParaRPr lang="en-US">
              <a:solidFill>
                <a:prstClr val="white"/>
              </a:solidFill>
              <a:latin typeface="Calibri" panose="020F0502020204030204"/>
            </a:endParaRPr>
          </a:p>
        </p:txBody>
      </p:sp>
      <p:sp>
        <p:nvSpPr>
          <p:cNvPr id="7" name="Slide Number Placeholder 6"/>
          <p:cNvSpPr>
            <a:spLocks noGrp="1"/>
          </p:cNvSpPr>
          <p:nvPr>
            <p:ph type="sldNum" sz="quarter" idx="12"/>
          </p:nvPr>
        </p:nvSpPr>
        <p:spPr/>
        <p:txBody>
          <a:bodyPr/>
          <a:lstStyle/>
          <a:p>
            <a:pPr defTabSz="342900" eaLnBrk="1" fontAlgn="auto" hangingPunct="1">
              <a:spcBef>
                <a:spcPts val="0"/>
              </a:spcBef>
              <a:spcAft>
                <a:spcPts val="0"/>
              </a:spcAft>
            </a:pPr>
            <a:fld id="{CD173579-C359-4288-8A1B-DB12C5E40DE8}" type="slidenum">
              <a:rPr lang="en-US" smtClean="0">
                <a:solidFill>
                  <a:prstClr val="white"/>
                </a:solidFill>
                <a:latin typeface="Calibri" panose="020F0502020204030204"/>
              </a:rPr>
              <a:pPr defTabSz="342900" eaLnBrk="1" fontAlgn="auto" hangingPunct="1">
                <a:spcBef>
                  <a:spcPts val="0"/>
                </a:spcBef>
                <a:spcAft>
                  <a:spcPts val="0"/>
                </a:spcAft>
              </a:pPr>
              <a:t>‹#›</a:t>
            </a:fld>
            <a:endParaRPr lang="en-US">
              <a:solidFill>
                <a:prstClr val="white"/>
              </a:solidFill>
              <a:latin typeface="Calibri" panose="020F0502020204030204"/>
            </a:endParaRPr>
          </a:p>
        </p:txBody>
      </p:sp>
    </p:spTree>
    <p:extLst>
      <p:ext uri="{BB962C8B-B14F-4D97-AF65-F5344CB8AC3E}">
        <p14:creationId xmlns:p14="http://schemas.microsoft.com/office/powerpoint/2010/main" val="12601264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52066"/>
            <a:ext cx="10515600" cy="1325563"/>
          </a:xfrm>
        </p:spPr>
        <p:txBody>
          <a:bodyPr/>
          <a:lstStyle>
            <a:lvl1pPr>
              <a:defRPr>
                <a:solidFill>
                  <a:srgbClr val="004A2A"/>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pPr defTabSz="342900" eaLnBrk="1" fontAlgn="auto" hangingPunct="1">
              <a:spcBef>
                <a:spcPts val="0"/>
              </a:spcBef>
              <a:spcAft>
                <a:spcPts val="0"/>
              </a:spcAft>
            </a:pPr>
            <a:fld id="{62A09458-BC95-4CDE-AF39-2FE3E4B79E0F}" type="datetimeFigureOut">
              <a:rPr lang="en-US" smtClean="0">
                <a:solidFill>
                  <a:prstClr val="white"/>
                </a:solidFill>
                <a:latin typeface="Calibri" panose="020F0502020204030204"/>
              </a:rPr>
              <a:pPr defTabSz="342900" eaLnBrk="1" fontAlgn="auto" hangingPunct="1">
                <a:spcBef>
                  <a:spcPts val="0"/>
                </a:spcBef>
                <a:spcAft>
                  <a:spcPts val="0"/>
                </a:spcAft>
              </a:pPr>
              <a:t>9/14/2022</a:t>
            </a:fld>
            <a:endParaRPr lang="en-US">
              <a:solidFill>
                <a:prstClr val="white"/>
              </a:solidFill>
              <a:latin typeface="Calibri" panose="020F0502020204030204"/>
            </a:endParaRPr>
          </a:p>
        </p:txBody>
      </p:sp>
      <p:sp>
        <p:nvSpPr>
          <p:cNvPr id="5" name="Slide Number Placeholder 4"/>
          <p:cNvSpPr>
            <a:spLocks noGrp="1"/>
          </p:cNvSpPr>
          <p:nvPr>
            <p:ph type="sldNum" sz="quarter" idx="12"/>
          </p:nvPr>
        </p:nvSpPr>
        <p:spPr/>
        <p:txBody>
          <a:bodyPr/>
          <a:lstStyle/>
          <a:p>
            <a:pPr defTabSz="342900" eaLnBrk="1" fontAlgn="auto" hangingPunct="1">
              <a:spcBef>
                <a:spcPts val="0"/>
              </a:spcBef>
              <a:spcAft>
                <a:spcPts val="0"/>
              </a:spcAft>
            </a:pPr>
            <a:fld id="{CD173579-C359-4288-8A1B-DB12C5E40DE8}" type="slidenum">
              <a:rPr lang="en-US" smtClean="0">
                <a:solidFill>
                  <a:prstClr val="white"/>
                </a:solidFill>
                <a:latin typeface="Calibri" panose="020F0502020204030204"/>
              </a:rPr>
              <a:pPr defTabSz="342900" eaLnBrk="1" fontAlgn="auto" hangingPunct="1">
                <a:spcBef>
                  <a:spcPts val="0"/>
                </a:spcBef>
                <a:spcAft>
                  <a:spcPts val="0"/>
                </a:spcAft>
              </a:pPr>
              <a:t>‹#›</a:t>
            </a:fld>
            <a:endParaRPr lang="en-US">
              <a:solidFill>
                <a:prstClr val="white"/>
              </a:solidFill>
              <a:latin typeface="Calibri" panose="020F0502020204030204"/>
            </a:endParaRPr>
          </a:p>
        </p:txBody>
      </p:sp>
    </p:spTree>
    <p:extLst>
      <p:ext uri="{BB962C8B-B14F-4D97-AF65-F5344CB8AC3E}">
        <p14:creationId xmlns:p14="http://schemas.microsoft.com/office/powerpoint/2010/main" val="4255815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342900" eaLnBrk="1" fontAlgn="auto" hangingPunct="1">
              <a:spcBef>
                <a:spcPts val="0"/>
              </a:spcBef>
              <a:spcAft>
                <a:spcPts val="0"/>
              </a:spcAft>
            </a:pPr>
            <a:fld id="{62A09458-BC95-4CDE-AF39-2FE3E4B79E0F}" type="datetimeFigureOut">
              <a:rPr lang="en-US" smtClean="0">
                <a:solidFill>
                  <a:prstClr val="white"/>
                </a:solidFill>
                <a:latin typeface="Calibri" panose="020F0502020204030204"/>
              </a:rPr>
              <a:pPr defTabSz="342900" eaLnBrk="1" fontAlgn="auto" hangingPunct="1">
                <a:spcBef>
                  <a:spcPts val="0"/>
                </a:spcBef>
                <a:spcAft>
                  <a:spcPts val="0"/>
                </a:spcAft>
              </a:pPr>
              <a:t>9/14/2022</a:t>
            </a:fld>
            <a:endParaRPr lang="en-US">
              <a:solidFill>
                <a:prstClr val="white"/>
              </a:solidFill>
              <a:latin typeface="Calibri" panose="020F0502020204030204"/>
            </a:endParaRPr>
          </a:p>
        </p:txBody>
      </p:sp>
      <p:sp>
        <p:nvSpPr>
          <p:cNvPr id="4" name="Slide Number Placeholder 3"/>
          <p:cNvSpPr>
            <a:spLocks noGrp="1"/>
          </p:cNvSpPr>
          <p:nvPr>
            <p:ph type="sldNum" sz="quarter" idx="12"/>
          </p:nvPr>
        </p:nvSpPr>
        <p:spPr/>
        <p:txBody>
          <a:bodyPr/>
          <a:lstStyle/>
          <a:p>
            <a:pPr defTabSz="342900" eaLnBrk="1" fontAlgn="auto" hangingPunct="1">
              <a:spcBef>
                <a:spcPts val="0"/>
              </a:spcBef>
              <a:spcAft>
                <a:spcPts val="0"/>
              </a:spcAft>
            </a:pPr>
            <a:fld id="{CD173579-C359-4288-8A1B-DB12C5E40DE8}" type="slidenum">
              <a:rPr lang="en-US" smtClean="0">
                <a:solidFill>
                  <a:prstClr val="white"/>
                </a:solidFill>
                <a:latin typeface="Calibri" panose="020F0502020204030204"/>
              </a:rPr>
              <a:pPr defTabSz="342900" eaLnBrk="1" fontAlgn="auto" hangingPunct="1">
                <a:spcBef>
                  <a:spcPts val="0"/>
                </a:spcBef>
                <a:spcAft>
                  <a:spcPts val="0"/>
                </a:spcAft>
              </a:pPr>
              <a:t>‹#›</a:t>
            </a:fld>
            <a:endParaRPr lang="en-US">
              <a:solidFill>
                <a:prstClr val="white"/>
              </a:solidFill>
              <a:latin typeface="Calibri" panose="020F0502020204030204"/>
            </a:endParaRPr>
          </a:p>
        </p:txBody>
      </p:sp>
      <p:sp>
        <p:nvSpPr>
          <p:cNvPr id="5" name="Title 4">
            <a:extLst>
              <a:ext uri="{FF2B5EF4-FFF2-40B4-BE49-F238E27FC236}">
                <a16:creationId xmlns:a16="http://schemas.microsoft.com/office/drawing/2014/main" id="{72C62487-275F-467C-8D71-7959BFD47E5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538926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s with Captio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447212" y="1692828"/>
            <a:ext cx="5908177" cy="4185463"/>
          </a:xfrm>
        </p:spPr>
        <p:txBody>
          <a:bodyPr/>
          <a:lstStyle>
            <a:lvl1pPr marL="0" indent="0" algn="ctr">
              <a:buNone/>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Place image here.</a:t>
            </a:r>
          </a:p>
        </p:txBody>
      </p:sp>
      <p:sp>
        <p:nvSpPr>
          <p:cNvPr id="4" name="Text Placeholder 3"/>
          <p:cNvSpPr>
            <a:spLocks noGrp="1"/>
          </p:cNvSpPr>
          <p:nvPr>
            <p:ph type="body" sz="half" idx="2" hasCustomPrompt="1"/>
          </p:nvPr>
        </p:nvSpPr>
        <p:spPr>
          <a:xfrm>
            <a:off x="839789" y="1705890"/>
            <a:ext cx="4463732" cy="4185462"/>
          </a:xfrm>
        </p:spPr>
        <p:txBody>
          <a:bodyPr/>
          <a:lstStyle>
            <a:lvl1pPr marL="214313" indent="-214313">
              <a:buFont typeface="Arial" panose="020B0604020202020204" pitchFamily="34" charset="0"/>
              <a:buChar char="•"/>
              <a:defRPr sz="2400"/>
            </a:lvl1pPr>
            <a:lvl2pPr marL="557213" indent="-214313">
              <a:buFont typeface="Arial" panose="020B0604020202020204" pitchFamily="34" charset="0"/>
              <a:buChar char="•"/>
              <a:defRPr sz="2100"/>
            </a:lvl2pPr>
            <a:lvl3pPr marL="814388" indent="-128588">
              <a:buFont typeface="Arial" panose="020B0604020202020204" pitchFamily="34" charset="0"/>
              <a:buChar char="•"/>
              <a:defRPr sz="1800"/>
            </a:lvl3pPr>
            <a:lvl4pPr marL="1157288" indent="-128588">
              <a:buFont typeface="Arial" panose="020B0604020202020204" pitchFamily="34" charset="0"/>
              <a:buChar char="•"/>
              <a:defRPr sz="1500"/>
            </a:lvl4pPr>
            <a:lvl5pPr marL="1500188" indent="-128588">
              <a:buFont typeface="Arial" panose="020B0604020202020204" pitchFamily="34" charset="0"/>
              <a:buChar char="•"/>
              <a:defRPr sz="150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Add caption to the left or right of one image</a:t>
            </a:r>
          </a:p>
          <a:p>
            <a:pPr lvl="1"/>
            <a:r>
              <a:rPr lang="en-US" dirty="0"/>
              <a:t>If more than one image, place caption to the left, right, or below the image</a:t>
            </a:r>
          </a:p>
          <a:p>
            <a:pPr lvl="2"/>
            <a:r>
              <a:rPr lang="en-US" dirty="0"/>
              <a:t>Keep the coloring and caption location consistent</a:t>
            </a:r>
          </a:p>
        </p:txBody>
      </p:sp>
      <p:sp>
        <p:nvSpPr>
          <p:cNvPr id="5" name="Date Placeholder 4"/>
          <p:cNvSpPr>
            <a:spLocks noGrp="1"/>
          </p:cNvSpPr>
          <p:nvPr>
            <p:ph type="dt" sz="half" idx="10"/>
          </p:nvPr>
        </p:nvSpPr>
        <p:spPr/>
        <p:txBody>
          <a:bodyPr/>
          <a:lstStyle/>
          <a:p>
            <a:pPr defTabSz="342900" eaLnBrk="1" fontAlgn="auto" hangingPunct="1">
              <a:spcBef>
                <a:spcPts val="0"/>
              </a:spcBef>
              <a:spcAft>
                <a:spcPts val="0"/>
              </a:spcAft>
            </a:pPr>
            <a:fld id="{62A09458-BC95-4CDE-AF39-2FE3E4B79E0F}" type="datetimeFigureOut">
              <a:rPr lang="en-US" smtClean="0">
                <a:solidFill>
                  <a:prstClr val="white"/>
                </a:solidFill>
                <a:latin typeface="Calibri" panose="020F0502020204030204"/>
              </a:rPr>
              <a:pPr defTabSz="342900" eaLnBrk="1" fontAlgn="auto" hangingPunct="1">
                <a:spcBef>
                  <a:spcPts val="0"/>
                </a:spcBef>
                <a:spcAft>
                  <a:spcPts val="0"/>
                </a:spcAft>
              </a:pPr>
              <a:t>9/14/2022</a:t>
            </a:fld>
            <a:endParaRPr lang="en-US">
              <a:solidFill>
                <a:prstClr val="white"/>
              </a:solidFill>
              <a:latin typeface="Calibri" panose="020F0502020204030204"/>
            </a:endParaRPr>
          </a:p>
        </p:txBody>
      </p:sp>
      <p:sp>
        <p:nvSpPr>
          <p:cNvPr id="7" name="Slide Number Placeholder 6"/>
          <p:cNvSpPr>
            <a:spLocks noGrp="1"/>
          </p:cNvSpPr>
          <p:nvPr>
            <p:ph type="sldNum" sz="quarter" idx="12"/>
          </p:nvPr>
        </p:nvSpPr>
        <p:spPr/>
        <p:txBody>
          <a:bodyPr/>
          <a:lstStyle/>
          <a:p>
            <a:pPr defTabSz="342900" eaLnBrk="1" fontAlgn="auto" hangingPunct="1">
              <a:spcBef>
                <a:spcPts val="0"/>
              </a:spcBef>
              <a:spcAft>
                <a:spcPts val="0"/>
              </a:spcAft>
            </a:pPr>
            <a:fld id="{CD173579-C359-4288-8A1B-DB12C5E40DE8}" type="slidenum">
              <a:rPr lang="en-US" smtClean="0">
                <a:solidFill>
                  <a:prstClr val="white"/>
                </a:solidFill>
                <a:latin typeface="Calibri" panose="020F0502020204030204"/>
              </a:rPr>
              <a:pPr defTabSz="342900" eaLnBrk="1" fontAlgn="auto" hangingPunct="1">
                <a:spcBef>
                  <a:spcPts val="0"/>
                </a:spcBef>
                <a:spcAft>
                  <a:spcPts val="0"/>
                </a:spcAft>
              </a:pPr>
              <a:t>‹#›</a:t>
            </a:fld>
            <a:endParaRPr lang="en-US">
              <a:solidFill>
                <a:prstClr val="white"/>
              </a:solidFill>
              <a:latin typeface="Calibri" panose="020F0502020204030204"/>
            </a:endParaRPr>
          </a:p>
        </p:txBody>
      </p:sp>
      <p:sp>
        <p:nvSpPr>
          <p:cNvPr id="10" name="Title 9">
            <a:extLst>
              <a:ext uri="{FF2B5EF4-FFF2-40B4-BE49-F238E27FC236}">
                <a16:creationId xmlns:a16="http://schemas.microsoft.com/office/drawing/2014/main" id="{B11CF0E0-C459-4A5C-94FE-824EACC39AC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044311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3600">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p:cNvSpPr>
            <a:spLocks noGrp="1"/>
          </p:cNvSpPr>
          <p:nvPr>
            <p:ph type="dt" sz="half" idx="10"/>
          </p:nvPr>
        </p:nvSpPr>
        <p:spPr>
          <a:xfrm>
            <a:off x="0" y="6474553"/>
            <a:ext cx="2743200" cy="365125"/>
          </a:xfrm>
        </p:spPr>
        <p:txBody>
          <a:bodyPr/>
          <a:lstStyle>
            <a:lvl1pPr>
              <a:defRPr>
                <a:solidFill>
                  <a:schemeClr val="bg1"/>
                </a:solidFill>
              </a:defRPr>
            </a:lvl1pPr>
          </a:lstStyle>
          <a:p>
            <a:pPr defTabSz="342900" eaLnBrk="1" fontAlgn="auto" hangingPunct="1">
              <a:spcBef>
                <a:spcPts val="0"/>
              </a:spcBef>
              <a:spcAft>
                <a:spcPts val="0"/>
              </a:spcAft>
            </a:pPr>
            <a:fld id="{62A09458-BC95-4CDE-AF39-2FE3E4B79E0F}" type="datetimeFigureOut">
              <a:rPr lang="en-US" smtClean="0">
                <a:solidFill>
                  <a:prstClr val="white"/>
                </a:solidFill>
                <a:latin typeface="Calibri" panose="020F0502020204030204"/>
              </a:rPr>
              <a:pPr defTabSz="342900" eaLnBrk="1" fontAlgn="auto" hangingPunct="1">
                <a:spcBef>
                  <a:spcPts val="0"/>
                </a:spcBef>
                <a:spcAft>
                  <a:spcPts val="0"/>
                </a:spcAft>
              </a:pPr>
              <a:t>9/14/2022</a:t>
            </a:fld>
            <a:endParaRPr lang="en-US" dirty="0">
              <a:solidFill>
                <a:prstClr val="white"/>
              </a:solidFill>
              <a:latin typeface="Calibri" panose="020F0502020204030204"/>
            </a:endParaRPr>
          </a:p>
        </p:txBody>
      </p:sp>
      <p:sp>
        <p:nvSpPr>
          <p:cNvPr id="6" name="Slide Number Placeholder 5"/>
          <p:cNvSpPr>
            <a:spLocks noGrp="1"/>
          </p:cNvSpPr>
          <p:nvPr>
            <p:ph type="sldNum" sz="quarter" idx="12"/>
          </p:nvPr>
        </p:nvSpPr>
        <p:spPr>
          <a:xfrm>
            <a:off x="9448800" y="6449062"/>
            <a:ext cx="2743200" cy="365125"/>
          </a:xfrm>
        </p:spPr>
        <p:txBody>
          <a:bodyPr/>
          <a:lstStyle>
            <a:lvl1pPr>
              <a:defRPr>
                <a:solidFill>
                  <a:schemeClr val="bg1"/>
                </a:solidFill>
              </a:defRPr>
            </a:lvl1pPr>
          </a:lstStyle>
          <a:p>
            <a:pPr defTabSz="342900" eaLnBrk="1" fontAlgn="auto" hangingPunct="1">
              <a:spcBef>
                <a:spcPts val="0"/>
              </a:spcBef>
              <a:spcAft>
                <a:spcPts val="0"/>
              </a:spcAft>
            </a:pPr>
            <a:fld id="{CD173579-C359-4288-8A1B-DB12C5E40DE8}" type="slidenum">
              <a:rPr lang="en-US" smtClean="0">
                <a:solidFill>
                  <a:prstClr val="white"/>
                </a:solidFill>
                <a:latin typeface="Calibri" panose="020F0502020204030204"/>
              </a:rPr>
              <a:pPr defTabSz="342900" eaLnBrk="1" fontAlgn="auto" hangingPunct="1">
                <a:spcBef>
                  <a:spcPts val="0"/>
                </a:spcBef>
                <a:spcAft>
                  <a:spcPts val="0"/>
                </a:spcAft>
              </a:pPr>
              <a:t>‹#›</a:t>
            </a:fld>
            <a:endParaRPr lang="en-US" dirty="0">
              <a:solidFill>
                <a:prstClr val="white"/>
              </a:solidFill>
              <a:latin typeface="Calibri" panose="020F0502020204030204"/>
            </a:endParaRPr>
          </a:p>
        </p:txBody>
      </p:sp>
    </p:spTree>
    <p:extLst>
      <p:ext uri="{BB962C8B-B14F-4D97-AF65-F5344CB8AC3E}">
        <p14:creationId xmlns:p14="http://schemas.microsoft.com/office/powerpoint/2010/main" val="581203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7061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A09458-BC95-4CDE-AF39-2FE3E4B79E0F}" type="datetimeFigureOut">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173579-C359-4288-8A1B-DB12C5E40DE8}" type="slidenum">
              <a:rPr lang="en-US" smtClean="0"/>
              <a:t>‹#›</a:t>
            </a:fld>
            <a:endParaRPr lang="en-US"/>
          </a:p>
        </p:txBody>
      </p:sp>
    </p:spTree>
    <p:extLst>
      <p:ext uri="{BB962C8B-B14F-4D97-AF65-F5344CB8AC3E}">
        <p14:creationId xmlns:p14="http://schemas.microsoft.com/office/powerpoint/2010/main" val="2539269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6233" y="304801"/>
            <a:ext cx="10668000" cy="1216025"/>
          </a:xfrm>
        </p:spPr>
        <p:txBody>
          <a:bodyPr/>
          <a:lstStyle/>
          <a:p>
            <a:r>
              <a:rPr lang="en-US"/>
              <a:t>Click to edit Master title style</a:t>
            </a:r>
          </a:p>
        </p:txBody>
      </p:sp>
      <p:sp>
        <p:nvSpPr>
          <p:cNvPr id="3" name="Text Placeholder 2"/>
          <p:cNvSpPr>
            <a:spLocks noGrp="1"/>
          </p:cNvSpPr>
          <p:nvPr>
            <p:ph type="body" sz="half" idx="1"/>
          </p:nvPr>
        </p:nvSpPr>
        <p:spPr>
          <a:xfrm>
            <a:off x="755651" y="1752600"/>
            <a:ext cx="52324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1251" y="1752600"/>
            <a:ext cx="52324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99138A3D-19C3-4375-BB73-C95977D52D0D}" type="slidenum">
              <a:rPr lang="en-US"/>
              <a:pPr>
                <a:defRPr/>
              </a:pPr>
              <a:t>‹#›</a:t>
            </a:fld>
            <a:endParaRPr lang="en-US"/>
          </a:p>
        </p:txBody>
      </p:sp>
    </p:spTree>
    <p:extLst>
      <p:ext uri="{BB962C8B-B14F-4D97-AF65-F5344CB8AC3E}">
        <p14:creationId xmlns:p14="http://schemas.microsoft.com/office/powerpoint/2010/main" val="3386293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A09458-BC95-4CDE-AF39-2FE3E4B79E0F}" type="datetimeFigureOut">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173579-C359-4288-8A1B-DB12C5E40DE8}" type="slidenum">
              <a:rPr lang="en-US" smtClean="0"/>
              <a:t>‹#›</a:t>
            </a:fld>
            <a:endParaRPr lang="en-US"/>
          </a:p>
        </p:txBody>
      </p:sp>
    </p:spTree>
    <p:extLst>
      <p:ext uri="{BB962C8B-B14F-4D97-AF65-F5344CB8AC3E}">
        <p14:creationId xmlns:p14="http://schemas.microsoft.com/office/powerpoint/2010/main" val="2377192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2A09458-BC95-4CDE-AF39-2FE3E4B79E0F}" type="datetimeFigureOut">
              <a:rPr lang="en-US" smtClean="0"/>
              <a:t>9/14/2022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173579-C359-4288-8A1B-DB12C5E40DE8}" type="slidenum">
              <a:rPr lang="en-US" smtClean="0"/>
              <a:t>‹#›</a:t>
            </a:fld>
            <a:endParaRPr lang="en-US"/>
          </a:p>
        </p:txBody>
      </p:sp>
    </p:spTree>
    <p:extLst>
      <p:ext uri="{BB962C8B-B14F-4D97-AF65-F5344CB8AC3E}">
        <p14:creationId xmlns:p14="http://schemas.microsoft.com/office/powerpoint/2010/main" val="2479693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2A09458-BC95-4CDE-AF39-2FE3E4B79E0F}" type="datetimeFigureOut">
              <a:rPr lang="en-US" smtClean="0"/>
              <a:t>9/14/2022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173579-C359-4288-8A1B-DB12C5E40DE8}" type="slidenum">
              <a:rPr lang="en-US" smtClean="0"/>
              <a:t>‹#›</a:t>
            </a:fld>
            <a:endParaRPr lang="en-US"/>
          </a:p>
        </p:txBody>
      </p:sp>
    </p:spTree>
    <p:extLst>
      <p:ext uri="{BB962C8B-B14F-4D97-AF65-F5344CB8AC3E}">
        <p14:creationId xmlns:p14="http://schemas.microsoft.com/office/powerpoint/2010/main" val="2805073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2A09458-BC95-4CDE-AF39-2FE3E4B79E0F}" type="datetimeFigureOut">
              <a:rPr lang="en-US" smtClean="0"/>
              <a:t>9/14/2022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173579-C359-4288-8A1B-DB12C5E40DE8}" type="slidenum">
              <a:rPr lang="en-US" smtClean="0"/>
              <a:t>‹#›</a:t>
            </a:fld>
            <a:endParaRPr lang="en-US"/>
          </a:p>
        </p:txBody>
      </p:sp>
    </p:spTree>
    <p:extLst>
      <p:ext uri="{BB962C8B-B14F-4D97-AF65-F5344CB8AC3E}">
        <p14:creationId xmlns:p14="http://schemas.microsoft.com/office/powerpoint/2010/main" val="3411610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A09458-BC95-4CDE-AF39-2FE3E4B79E0F}" type="datetimeFigureOut">
              <a:rPr lang="en-US" smtClean="0"/>
              <a:t>9/14/2022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173579-C359-4288-8A1B-DB12C5E40DE8}" type="slidenum">
              <a:rPr lang="en-US" smtClean="0"/>
              <a:t>‹#›</a:t>
            </a:fld>
            <a:endParaRPr lang="en-US"/>
          </a:p>
        </p:txBody>
      </p:sp>
    </p:spTree>
    <p:extLst>
      <p:ext uri="{BB962C8B-B14F-4D97-AF65-F5344CB8AC3E}">
        <p14:creationId xmlns:p14="http://schemas.microsoft.com/office/powerpoint/2010/main" val="3991772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A09458-BC95-4CDE-AF39-2FE3E4B79E0F}" type="datetimeFigureOut">
              <a:rPr lang="en-US" smtClean="0"/>
              <a:t>9/14/2022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173579-C359-4288-8A1B-DB12C5E40DE8}" type="slidenum">
              <a:rPr lang="en-US" smtClean="0"/>
              <a:t>‹#›</a:t>
            </a:fld>
            <a:endParaRPr lang="en-US"/>
          </a:p>
        </p:txBody>
      </p:sp>
    </p:spTree>
    <p:extLst>
      <p:ext uri="{BB962C8B-B14F-4D97-AF65-F5344CB8AC3E}">
        <p14:creationId xmlns:p14="http://schemas.microsoft.com/office/powerpoint/2010/main" val="2091952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A09458-BC95-4CDE-AF39-2FE3E4B79E0F}" type="datetimeFigureOut">
              <a:rPr lang="en-US" smtClean="0"/>
              <a:t>9/14/2022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173579-C359-4288-8A1B-DB12C5E40DE8}" type="slidenum">
              <a:rPr lang="en-US" smtClean="0"/>
              <a:t>‹#›</a:t>
            </a:fld>
            <a:endParaRPr lang="en-US"/>
          </a:p>
        </p:txBody>
      </p:sp>
    </p:spTree>
    <p:extLst>
      <p:ext uri="{BB962C8B-B14F-4D97-AF65-F5344CB8AC3E}">
        <p14:creationId xmlns:p14="http://schemas.microsoft.com/office/powerpoint/2010/main" val="4158593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2.jp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A09458-BC95-4CDE-AF39-2FE3E4B79E0F}" type="datetimeFigureOut">
              <a:rPr lang="en-US" smtClean="0"/>
              <a:t>9/14/2022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173579-C359-4288-8A1B-DB12C5E40DE8}" type="slidenum">
              <a:rPr lang="en-US" smtClean="0"/>
              <a:t>‹#›</a:t>
            </a:fld>
            <a:endParaRPr lang="en-US"/>
          </a:p>
        </p:txBody>
      </p:sp>
    </p:spTree>
    <p:extLst>
      <p:ext uri="{BB962C8B-B14F-4D97-AF65-F5344CB8AC3E}">
        <p14:creationId xmlns:p14="http://schemas.microsoft.com/office/powerpoint/2010/main" val="7695871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51585"/>
            <a:ext cx="10515600" cy="1325563"/>
          </a:xfrm>
          <a:prstGeom prst="rect">
            <a:avLst/>
          </a:prstGeom>
        </p:spPr>
        <p:txBody>
          <a:bodyPr vert="horz" lIns="91440" tIns="45720" rIns="91440" bIns="45720" rtlCol="0" anchor="ctr">
            <a:normAutofit/>
          </a:bodyPr>
          <a:lstStyle/>
          <a:p>
            <a:r>
              <a:rPr lang="en-US" dirty="0"/>
              <a:t>Enter your slide title here.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Add 4-6 bullets (not more than that) per slide to ensure it is readable and not too clutter</a:t>
            </a:r>
          </a:p>
          <a:p>
            <a:pPr lvl="1"/>
            <a:r>
              <a:rPr lang="en-US" dirty="0"/>
              <a:t>Second level example</a:t>
            </a:r>
          </a:p>
          <a:p>
            <a:pPr lvl="2"/>
            <a:r>
              <a:rPr lang="en-US" dirty="0"/>
              <a:t>Third level example</a:t>
            </a:r>
          </a:p>
          <a:p>
            <a:pPr lvl="3"/>
            <a:r>
              <a:rPr lang="en-US" dirty="0"/>
              <a:t>Fourth level example</a:t>
            </a:r>
          </a:p>
          <a:p>
            <a:pPr lvl="4"/>
            <a:r>
              <a:rPr lang="en-US" dirty="0"/>
              <a:t>Fifth level example</a:t>
            </a:r>
          </a:p>
        </p:txBody>
      </p:sp>
      <p:sp>
        <p:nvSpPr>
          <p:cNvPr id="4" name="Date Placeholder 3"/>
          <p:cNvSpPr>
            <a:spLocks noGrp="1"/>
          </p:cNvSpPr>
          <p:nvPr>
            <p:ph type="dt" sz="half" idx="2"/>
          </p:nvPr>
        </p:nvSpPr>
        <p:spPr>
          <a:xfrm>
            <a:off x="0" y="6473918"/>
            <a:ext cx="2743200" cy="365125"/>
          </a:xfrm>
          <a:prstGeom prst="rect">
            <a:avLst/>
          </a:prstGeom>
        </p:spPr>
        <p:txBody>
          <a:bodyPr vert="horz" lIns="91440" tIns="45720" rIns="91440" bIns="45720" rtlCol="0" anchor="ctr"/>
          <a:lstStyle>
            <a:lvl1pPr algn="l">
              <a:defRPr sz="900">
                <a:solidFill>
                  <a:schemeClr val="bg1"/>
                </a:solidFill>
              </a:defRPr>
            </a:lvl1pPr>
          </a:lstStyle>
          <a:p>
            <a:pPr defTabSz="342900" eaLnBrk="1" fontAlgn="auto" hangingPunct="1">
              <a:spcBef>
                <a:spcPts val="0"/>
              </a:spcBef>
              <a:spcAft>
                <a:spcPts val="0"/>
              </a:spcAft>
            </a:pPr>
            <a:fld id="{62A09458-BC95-4CDE-AF39-2FE3E4B79E0F}" type="datetimeFigureOut">
              <a:rPr lang="en-US" smtClean="0">
                <a:solidFill>
                  <a:prstClr val="white"/>
                </a:solidFill>
                <a:latin typeface="Calibri" panose="020F0502020204030204"/>
              </a:rPr>
              <a:pPr defTabSz="342900" eaLnBrk="1" fontAlgn="auto" hangingPunct="1">
                <a:spcBef>
                  <a:spcPts val="0"/>
                </a:spcBef>
                <a:spcAft>
                  <a:spcPts val="0"/>
                </a:spcAft>
              </a:pPr>
              <a:t>9/14/2022</a:t>
            </a:fld>
            <a:endParaRPr lang="en-US" dirty="0">
              <a:solidFill>
                <a:prstClr val="white"/>
              </a:solidFill>
              <a:latin typeface="Calibri" panose="020F0502020204030204"/>
            </a:endParaRPr>
          </a:p>
        </p:txBody>
      </p:sp>
      <p:sp>
        <p:nvSpPr>
          <p:cNvPr id="6" name="Slide Number Placeholder 5"/>
          <p:cNvSpPr>
            <a:spLocks noGrp="1"/>
          </p:cNvSpPr>
          <p:nvPr>
            <p:ph type="sldNum" sz="quarter" idx="4"/>
          </p:nvPr>
        </p:nvSpPr>
        <p:spPr>
          <a:xfrm>
            <a:off x="9448800" y="6473918"/>
            <a:ext cx="2743200" cy="365125"/>
          </a:xfrm>
          <a:prstGeom prst="rect">
            <a:avLst/>
          </a:prstGeom>
        </p:spPr>
        <p:txBody>
          <a:bodyPr vert="horz" lIns="91440" tIns="45720" rIns="91440" bIns="45720" rtlCol="0" anchor="ctr"/>
          <a:lstStyle>
            <a:lvl1pPr algn="r">
              <a:defRPr sz="900">
                <a:solidFill>
                  <a:schemeClr val="bg1"/>
                </a:solidFill>
              </a:defRPr>
            </a:lvl1pPr>
          </a:lstStyle>
          <a:p>
            <a:pPr defTabSz="342900" eaLnBrk="1" fontAlgn="auto" hangingPunct="1">
              <a:spcBef>
                <a:spcPts val="0"/>
              </a:spcBef>
              <a:spcAft>
                <a:spcPts val="0"/>
              </a:spcAft>
            </a:pPr>
            <a:fld id="{CD173579-C359-4288-8A1B-DB12C5E40DE8}" type="slidenum">
              <a:rPr lang="en-US" smtClean="0">
                <a:solidFill>
                  <a:prstClr val="white"/>
                </a:solidFill>
                <a:latin typeface="Calibri" panose="020F0502020204030204"/>
              </a:rPr>
              <a:pPr defTabSz="342900" eaLnBrk="1" fontAlgn="auto" hangingPunct="1">
                <a:spcBef>
                  <a:spcPts val="0"/>
                </a:spcBef>
                <a:spcAft>
                  <a:spcPts val="0"/>
                </a:spcAft>
              </a:pPr>
              <a:t>‹#›</a:t>
            </a:fld>
            <a:endParaRPr lang="en-US" dirty="0">
              <a:solidFill>
                <a:prstClr val="white"/>
              </a:solidFill>
              <a:latin typeface="Calibri" panose="020F0502020204030204"/>
            </a:endParaRPr>
          </a:p>
        </p:txBody>
      </p:sp>
    </p:spTree>
    <p:extLst>
      <p:ext uri="{BB962C8B-B14F-4D97-AF65-F5344CB8AC3E}">
        <p14:creationId xmlns:p14="http://schemas.microsoft.com/office/powerpoint/2010/main" val="23780922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txStyles>
    <p:titleStyle>
      <a:lvl1pPr algn="l" defTabSz="685800" rtl="0" eaLnBrk="1" latinLnBrk="0" hangingPunct="1">
        <a:lnSpc>
          <a:spcPct val="90000"/>
        </a:lnSpc>
        <a:spcBef>
          <a:spcPct val="0"/>
        </a:spcBef>
        <a:buNone/>
        <a:defRPr sz="3300" kern="1200">
          <a:solidFill>
            <a:srgbClr val="004A2A"/>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Clr>
          <a:srgbClr val="004A2A"/>
        </a:buClr>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rgbClr val="004A2A"/>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rgbClr val="004A2A"/>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rgbClr val="004A2A"/>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rgbClr val="004A2A"/>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13.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 y="428"/>
            <a:ext cx="12190476" cy="6857143"/>
          </a:xfrm>
          <a:prstGeom prst="rect">
            <a:avLst/>
          </a:prstGeom>
        </p:spPr>
      </p:pic>
      <p:sp>
        <p:nvSpPr>
          <p:cNvPr id="2" name="Title 1"/>
          <p:cNvSpPr>
            <a:spLocks noGrp="1"/>
          </p:cNvSpPr>
          <p:nvPr>
            <p:ph type="ctrTitle"/>
          </p:nvPr>
        </p:nvSpPr>
        <p:spPr>
          <a:xfrm>
            <a:off x="1524000" y="1871000"/>
            <a:ext cx="9144000" cy="963711"/>
          </a:xfrm>
        </p:spPr>
        <p:txBody>
          <a:bodyPr>
            <a:normAutofit fontScale="90000"/>
          </a:bodyPr>
          <a:lstStyle/>
          <a:p>
            <a:r>
              <a:rPr lang="en-US" sz="4800" b="1" dirty="0">
                <a:solidFill>
                  <a:srgbClr val="FFC000"/>
                </a:solidFill>
                <a:latin typeface="Arial" panose="020B0604020202020204" pitchFamily="34" charset="0"/>
                <a:cs typeface="Arial" panose="020B0604020202020204" pitchFamily="34" charset="0"/>
              </a:rPr>
              <a:t>BPI Building Decarbonization Retrofit Specialist (BDRS) Certificate of Knowledge</a:t>
            </a:r>
          </a:p>
        </p:txBody>
      </p:sp>
      <p:sp>
        <p:nvSpPr>
          <p:cNvPr id="3" name="Subtitle 2"/>
          <p:cNvSpPr>
            <a:spLocks noGrp="1"/>
          </p:cNvSpPr>
          <p:nvPr>
            <p:ph type="subTitle" idx="1"/>
          </p:nvPr>
        </p:nvSpPr>
        <p:spPr>
          <a:xfrm>
            <a:off x="1524000" y="3011191"/>
            <a:ext cx="9144000" cy="1655762"/>
          </a:xfrm>
        </p:spPr>
        <p:txBody>
          <a:bodyPr/>
          <a:lstStyle/>
          <a:p>
            <a:r>
              <a:rPr lang="en-US" dirty="0">
                <a:solidFill>
                  <a:schemeClr val="bg1"/>
                </a:solidFill>
                <a:latin typeface="Arial" panose="020B0604020202020204" pitchFamily="34" charset="0"/>
                <a:cs typeface="Arial" panose="020B0604020202020204" pitchFamily="34" charset="0"/>
              </a:rPr>
              <a:t>Larry Zarker, CEO</a:t>
            </a:r>
          </a:p>
          <a:p>
            <a:r>
              <a:rPr lang="en-US" dirty="0">
                <a:solidFill>
                  <a:schemeClr val="bg1"/>
                </a:solidFill>
                <a:latin typeface="Arial" panose="020B0604020202020204" pitchFamily="34" charset="0"/>
                <a:cs typeface="Arial" panose="020B0604020202020204" pitchFamily="34" charset="0"/>
              </a:rPr>
              <a:t>John Jones, National Technical Director </a:t>
            </a:r>
          </a:p>
        </p:txBody>
      </p:sp>
    </p:spTree>
    <p:extLst>
      <p:ext uri="{BB962C8B-B14F-4D97-AF65-F5344CB8AC3E}">
        <p14:creationId xmlns:p14="http://schemas.microsoft.com/office/powerpoint/2010/main" val="2031809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33285F6-9766-530A-16BB-E510C04AD2BD}"/>
              </a:ext>
            </a:extLst>
          </p:cNvPr>
          <p:cNvSpPr/>
          <p:nvPr/>
        </p:nvSpPr>
        <p:spPr>
          <a:xfrm>
            <a:off x="0" y="10881"/>
            <a:ext cx="12192000" cy="6859745"/>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9B83A4C-B2DE-1CDF-4F6E-F43CB6166450}"/>
              </a:ext>
            </a:extLst>
          </p:cNvPr>
          <p:cNvPicPr>
            <a:picLocks noChangeAspect="1"/>
          </p:cNvPicPr>
          <p:nvPr/>
        </p:nvPicPr>
        <p:blipFill rotWithShape="1">
          <a:blip r:embed="rId2"/>
          <a:srcRect t="4003"/>
          <a:stretch/>
        </p:blipFill>
        <p:spPr>
          <a:xfrm>
            <a:off x="277534" y="177522"/>
            <a:ext cx="3471640" cy="2176200"/>
          </a:xfrm>
          <a:prstGeom prst="rect">
            <a:avLst/>
          </a:prstGeom>
        </p:spPr>
      </p:pic>
      <p:pic>
        <p:nvPicPr>
          <p:cNvPr id="7" name="Picture 6">
            <a:extLst>
              <a:ext uri="{FF2B5EF4-FFF2-40B4-BE49-F238E27FC236}">
                <a16:creationId xmlns:a16="http://schemas.microsoft.com/office/drawing/2014/main" id="{9EBAFE47-C12F-643F-0B70-3887B65F0C8E}"/>
              </a:ext>
            </a:extLst>
          </p:cNvPr>
          <p:cNvPicPr>
            <a:picLocks noChangeAspect="1"/>
          </p:cNvPicPr>
          <p:nvPr/>
        </p:nvPicPr>
        <p:blipFill>
          <a:blip r:embed="rId3"/>
          <a:stretch>
            <a:fillRect/>
          </a:stretch>
        </p:blipFill>
        <p:spPr>
          <a:xfrm>
            <a:off x="474070" y="2480816"/>
            <a:ext cx="2917181" cy="2064936"/>
          </a:xfrm>
          <a:prstGeom prst="rect">
            <a:avLst/>
          </a:prstGeom>
        </p:spPr>
      </p:pic>
      <p:pic>
        <p:nvPicPr>
          <p:cNvPr id="9" name="Picture 8">
            <a:extLst>
              <a:ext uri="{FF2B5EF4-FFF2-40B4-BE49-F238E27FC236}">
                <a16:creationId xmlns:a16="http://schemas.microsoft.com/office/drawing/2014/main" id="{5ACE731F-42BC-2B62-3B97-C5F25BF7A354}"/>
              </a:ext>
            </a:extLst>
          </p:cNvPr>
          <p:cNvPicPr>
            <a:picLocks noChangeAspect="1"/>
          </p:cNvPicPr>
          <p:nvPr/>
        </p:nvPicPr>
        <p:blipFill>
          <a:blip r:embed="rId4"/>
          <a:stretch>
            <a:fillRect/>
          </a:stretch>
        </p:blipFill>
        <p:spPr>
          <a:xfrm>
            <a:off x="8917902" y="2129034"/>
            <a:ext cx="2750066" cy="2100878"/>
          </a:xfrm>
          <a:prstGeom prst="rect">
            <a:avLst/>
          </a:prstGeom>
        </p:spPr>
      </p:pic>
      <p:pic>
        <p:nvPicPr>
          <p:cNvPr id="11" name="Picture 10">
            <a:extLst>
              <a:ext uri="{FF2B5EF4-FFF2-40B4-BE49-F238E27FC236}">
                <a16:creationId xmlns:a16="http://schemas.microsoft.com/office/drawing/2014/main" id="{0D7847D3-F371-EDFF-40AD-137511CB0D8B}"/>
              </a:ext>
            </a:extLst>
          </p:cNvPr>
          <p:cNvPicPr>
            <a:picLocks noChangeAspect="1"/>
          </p:cNvPicPr>
          <p:nvPr/>
        </p:nvPicPr>
        <p:blipFill>
          <a:blip r:embed="rId5"/>
          <a:stretch>
            <a:fillRect/>
          </a:stretch>
        </p:blipFill>
        <p:spPr>
          <a:xfrm>
            <a:off x="8675821" y="4418657"/>
            <a:ext cx="3234228" cy="2339040"/>
          </a:xfrm>
          <a:prstGeom prst="rect">
            <a:avLst/>
          </a:prstGeom>
        </p:spPr>
      </p:pic>
      <p:pic>
        <p:nvPicPr>
          <p:cNvPr id="13" name="Picture 12">
            <a:extLst>
              <a:ext uri="{FF2B5EF4-FFF2-40B4-BE49-F238E27FC236}">
                <a16:creationId xmlns:a16="http://schemas.microsoft.com/office/drawing/2014/main" id="{D18885EC-5CF5-DD44-5D2C-6F6D52851CA3}"/>
              </a:ext>
            </a:extLst>
          </p:cNvPr>
          <p:cNvPicPr>
            <a:picLocks noChangeAspect="1"/>
          </p:cNvPicPr>
          <p:nvPr/>
        </p:nvPicPr>
        <p:blipFill>
          <a:blip r:embed="rId6"/>
          <a:stretch>
            <a:fillRect/>
          </a:stretch>
        </p:blipFill>
        <p:spPr>
          <a:xfrm>
            <a:off x="4063108" y="2260862"/>
            <a:ext cx="3543814" cy="2400374"/>
          </a:xfrm>
          <a:prstGeom prst="rect">
            <a:avLst/>
          </a:prstGeom>
        </p:spPr>
      </p:pic>
      <p:pic>
        <p:nvPicPr>
          <p:cNvPr id="15" name="Picture 14">
            <a:extLst>
              <a:ext uri="{FF2B5EF4-FFF2-40B4-BE49-F238E27FC236}">
                <a16:creationId xmlns:a16="http://schemas.microsoft.com/office/drawing/2014/main" id="{44D998EE-C3A3-FA6D-1B13-30926EEE380D}"/>
              </a:ext>
            </a:extLst>
          </p:cNvPr>
          <p:cNvPicPr>
            <a:picLocks noChangeAspect="1"/>
          </p:cNvPicPr>
          <p:nvPr/>
        </p:nvPicPr>
        <p:blipFill>
          <a:blip r:embed="rId7"/>
          <a:stretch>
            <a:fillRect/>
          </a:stretch>
        </p:blipFill>
        <p:spPr>
          <a:xfrm>
            <a:off x="4263688" y="28156"/>
            <a:ext cx="2809314" cy="2100878"/>
          </a:xfrm>
          <a:prstGeom prst="rect">
            <a:avLst/>
          </a:prstGeom>
        </p:spPr>
      </p:pic>
      <p:pic>
        <p:nvPicPr>
          <p:cNvPr id="17" name="Picture 16">
            <a:extLst>
              <a:ext uri="{FF2B5EF4-FFF2-40B4-BE49-F238E27FC236}">
                <a16:creationId xmlns:a16="http://schemas.microsoft.com/office/drawing/2014/main" id="{8AAA07A3-B177-63B6-6BE9-458F245A5506}"/>
              </a:ext>
            </a:extLst>
          </p:cNvPr>
          <p:cNvPicPr>
            <a:picLocks noChangeAspect="1"/>
          </p:cNvPicPr>
          <p:nvPr/>
        </p:nvPicPr>
        <p:blipFill>
          <a:blip r:embed="rId8"/>
          <a:stretch>
            <a:fillRect/>
          </a:stretch>
        </p:blipFill>
        <p:spPr>
          <a:xfrm>
            <a:off x="102865" y="4733321"/>
            <a:ext cx="4160823" cy="2064936"/>
          </a:xfrm>
          <a:prstGeom prst="rect">
            <a:avLst/>
          </a:prstGeom>
        </p:spPr>
      </p:pic>
      <p:pic>
        <p:nvPicPr>
          <p:cNvPr id="19" name="Picture 18">
            <a:extLst>
              <a:ext uri="{FF2B5EF4-FFF2-40B4-BE49-F238E27FC236}">
                <a16:creationId xmlns:a16="http://schemas.microsoft.com/office/drawing/2014/main" id="{26A98960-2E37-E7DC-A765-09F949B63D69}"/>
              </a:ext>
            </a:extLst>
          </p:cNvPr>
          <p:cNvPicPr>
            <a:picLocks noChangeAspect="1"/>
          </p:cNvPicPr>
          <p:nvPr/>
        </p:nvPicPr>
        <p:blipFill>
          <a:blip r:embed="rId9"/>
          <a:stretch>
            <a:fillRect/>
          </a:stretch>
        </p:blipFill>
        <p:spPr>
          <a:xfrm>
            <a:off x="4942183" y="4793065"/>
            <a:ext cx="3234228" cy="2088442"/>
          </a:xfrm>
          <a:prstGeom prst="rect">
            <a:avLst/>
          </a:prstGeom>
        </p:spPr>
      </p:pic>
      <p:pic>
        <p:nvPicPr>
          <p:cNvPr id="6" name="Picture 5">
            <a:extLst>
              <a:ext uri="{FF2B5EF4-FFF2-40B4-BE49-F238E27FC236}">
                <a16:creationId xmlns:a16="http://schemas.microsoft.com/office/drawing/2014/main" id="{78181CBD-8E6D-585C-5C81-7A5F20003E05}"/>
              </a:ext>
            </a:extLst>
          </p:cNvPr>
          <p:cNvPicPr>
            <a:picLocks noChangeAspect="1"/>
          </p:cNvPicPr>
          <p:nvPr/>
        </p:nvPicPr>
        <p:blipFill>
          <a:blip r:embed="rId10"/>
          <a:stretch>
            <a:fillRect/>
          </a:stretch>
        </p:blipFill>
        <p:spPr>
          <a:xfrm>
            <a:off x="7888873" y="177522"/>
            <a:ext cx="3161443" cy="2176199"/>
          </a:xfrm>
          <a:prstGeom prst="rect">
            <a:avLst/>
          </a:prstGeom>
        </p:spPr>
      </p:pic>
    </p:spTree>
    <p:extLst>
      <p:ext uri="{BB962C8B-B14F-4D97-AF65-F5344CB8AC3E}">
        <p14:creationId xmlns:p14="http://schemas.microsoft.com/office/powerpoint/2010/main" val="1380443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B85AF-9261-C3F2-C3DA-2496D68ABB41}"/>
              </a:ext>
            </a:extLst>
          </p:cNvPr>
          <p:cNvSpPr>
            <a:spLocks noGrp="1"/>
          </p:cNvSpPr>
          <p:nvPr>
            <p:ph type="title"/>
          </p:nvPr>
        </p:nvSpPr>
        <p:spPr>
          <a:xfrm>
            <a:off x="838200" y="134748"/>
            <a:ext cx="10515600" cy="1038960"/>
          </a:xfrm>
        </p:spPr>
        <p:txBody>
          <a:bodyPr/>
          <a:lstStyle/>
          <a:p>
            <a:pPr algn="ctr"/>
            <a:r>
              <a:rPr lang="en-US" b="1" dirty="0">
                <a:solidFill>
                  <a:schemeClr val="accent4"/>
                </a:solidFill>
                <a:latin typeface="+mn-lt"/>
              </a:rPr>
              <a:t>Scope</a:t>
            </a:r>
          </a:p>
        </p:txBody>
      </p:sp>
      <p:sp>
        <p:nvSpPr>
          <p:cNvPr id="3" name="Content Placeholder 2">
            <a:extLst>
              <a:ext uri="{FF2B5EF4-FFF2-40B4-BE49-F238E27FC236}">
                <a16:creationId xmlns:a16="http://schemas.microsoft.com/office/drawing/2014/main" id="{1A32CC91-00C7-CB13-B103-3C80DA448E3C}"/>
              </a:ext>
            </a:extLst>
          </p:cNvPr>
          <p:cNvSpPr>
            <a:spLocks noGrp="1"/>
          </p:cNvSpPr>
          <p:nvPr>
            <p:ph idx="1"/>
          </p:nvPr>
        </p:nvSpPr>
        <p:spPr>
          <a:xfrm>
            <a:off x="838200" y="1351129"/>
            <a:ext cx="10515600" cy="4716653"/>
          </a:xfrm>
        </p:spPr>
        <p:txBody>
          <a:bodyPr>
            <a:normAutofit/>
          </a:bodyPr>
          <a:lstStyle/>
          <a:p>
            <a:pPr marL="0" indent="0">
              <a:buNone/>
            </a:pPr>
            <a:r>
              <a:rPr lang="en-US" i="1" dirty="0"/>
              <a:t>Building Decarbonization Retrofit Specialists (BDRS) are proficient in customer management, supporting the selection of installers, financing opportunities, and communication with customers of residential-style buildings involved in a decarbonization retrofit project. They are responsible for identifying the optimization and sequence of potential deep energy retrofit projects and recruiting building owners to pursue the goal of net zero energy consumption and/or net zero carbon of the building. </a:t>
            </a:r>
          </a:p>
        </p:txBody>
      </p:sp>
    </p:spTree>
    <p:extLst>
      <p:ext uri="{BB962C8B-B14F-4D97-AF65-F5344CB8AC3E}">
        <p14:creationId xmlns:p14="http://schemas.microsoft.com/office/powerpoint/2010/main" val="1971178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B85AF-9261-C3F2-C3DA-2496D68ABB41}"/>
              </a:ext>
            </a:extLst>
          </p:cNvPr>
          <p:cNvSpPr>
            <a:spLocks noGrp="1"/>
          </p:cNvSpPr>
          <p:nvPr>
            <p:ph type="title"/>
          </p:nvPr>
        </p:nvSpPr>
        <p:spPr>
          <a:xfrm>
            <a:off x="838200" y="134748"/>
            <a:ext cx="10515600" cy="1038960"/>
          </a:xfrm>
        </p:spPr>
        <p:txBody>
          <a:bodyPr/>
          <a:lstStyle/>
          <a:p>
            <a:pPr algn="ctr"/>
            <a:r>
              <a:rPr lang="en-US" b="1" dirty="0">
                <a:solidFill>
                  <a:schemeClr val="accent4"/>
                </a:solidFill>
                <a:latin typeface="+mn-lt"/>
              </a:rPr>
              <a:t>Scope (cont’d)</a:t>
            </a:r>
          </a:p>
        </p:txBody>
      </p:sp>
      <p:sp>
        <p:nvSpPr>
          <p:cNvPr id="3" name="Content Placeholder 2">
            <a:extLst>
              <a:ext uri="{FF2B5EF4-FFF2-40B4-BE49-F238E27FC236}">
                <a16:creationId xmlns:a16="http://schemas.microsoft.com/office/drawing/2014/main" id="{1A32CC91-00C7-CB13-B103-3C80DA448E3C}"/>
              </a:ext>
            </a:extLst>
          </p:cNvPr>
          <p:cNvSpPr>
            <a:spLocks noGrp="1"/>
          </p:cNvSpPr>
          <p:nvPr>
            <p:ph idx="1"/>
          </p:nvPr>
        </p:nvSpPr>
        <p:spPr>
          <a:xfrm>
            <a:off x="933734" y="1173708"/>
            <a:ext cx="10515600" cy="4716653"/>
          </a:xfrm>
        </p:spPr>
        <p:txBody>
          <a:bodyPr>
            <a:normAutofit/>
          </a:bodyPr>
          <a:lstStyle/>
          <a:p>
            <a:pPr marL="0" indent="0">
              <a:buNone/>
            </a:pPr>
            <a:r>
              <a:rPr lang="en-US" i="1" dirty="0"/>
              <a:t>BDRS have an awareness and understanding of state, local and utility energy efficiency and renewable energy programs. BDRS are responsible for scope of work development and understanding the interdependencies of proposed measures and systems involved. They have an understanding of the energy, cost, and carbon impacts of the proposed measures. The BDRS is responsible for project completion verification to project design, test-out, and any close-out report generation.  BDRS are responsible for a commissioning review of the project performance post completion. BDRS have a general understanding of the fundamentals of building science. </a:t>
            </a:r>
          </a:p>
        </p:txBody>
      </p:sp>
    </p:spTree>
    <p:extLst>
      <p:ext uri="{BB962C8B-B14F-4D97-AF65-F5344CB8AC3E}">
        <p14:creationId xmlns:p14="http://schemas.microsoft.com/office/powerpoint/2010/main" val="3746390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43238-4EFE-9BF4-AED0-8AEEC0D2B417}"/>
              </a:ext>
            </a:extLst>
          </p:cNvPr>
          <p:cNvSpPr>
            <a:spLocks noGrp="1"/>
          </p:cNvSpPr>
          <p:nvPr>
            <p:ph type="title"/>
          </p:nvPr>
        </p:nvSpPr>
        <p:spPr/>
        <p:txBody>
          <a:bodyPr/>
          <a:lstStyle/>
          <a:p>
            <a:pPr algn="ctr"/>
            <a:r>
              <a:rPr lang="en-US" b="1" dirty="0">
                <a:solidFill>
                  <a:schemeClr val="accent4"/>
                </a:solidFill>
                <a:latin typeface="+mn-lt"/>
              </a:rPr>
              <a:t>Responsibilities</a:t>
            </a:r>
          </a:p>
        </p:txBody>
      </p:sp>
      <p:pic>
        <p:nvPicPr>
          <p:cNvPr id="5" name="Content Placeholder 4">
            <a:extLst>
              <a:ext uri="{FF2B5EF4-FFF2-40B4-BE49-F238E27FC236}">
                <a16:creationId xmlns:a16="http://schemas.microsoft.com/office/drawing/2014/main" id="{FE306C80-0FE4-708A-302C-C933A0935D6D}"/>
              </a:ext>
            </a:extLst>
          </p:cNvPr>
          <p:cNvPicPr>
            <a:picLocks noGrp="1" noChangeAspect="1"/>
          </p:cNvPicPr>
          <p:nvPr>
            <p:ph idx="1"/>
          </p:nvPr>
        </p:nvPicPr>
        <p:blipFill>
          <a:blip r:embed="rId2"/>
          <a:stretch>
            <a:fillRect/>
          </a:stretch>
        </p:blipFill>
        <p:spPr>
          <a:xfrm>
            <a:off x="0" y="1690688"/>
            <a:ext cx="12191999" cy="5166101"/>
          </a:xfrm>
        </p:spPr>
      </p:pic>
    </p:spTree>
    <p:extLst>
      <p:ext uri="{BB962C8B-B14F-4D97-AF65-F5344CB8AC3E}">
        <p14:creationId xmlns:p14="http://schemas.microsoft.com/office/powerpoint/2010/main" val="1142043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2315A-2CC2-446F-977B-BDE5061CE31C}"/>
              </a:ext>
            </a:extLst>
          </p:cNvPr>
          <p:cNvSpPr>
            <a:spLocks noGrp="1"/>
          </p:cNvSpPr>
          <p:nvPr>
            <p:ph type="title"/>
          </p:nvPr>
        </p:nvSpPr>
        <p:spPr>
          <a:xfrm>
            <a:off x="2996120" y="297050"/>
            <a:ext cx="8555802" cy="938363"/>
          </a:xfrm>
        </p:spPr>
        <p:txBody>
          <a:bodyPr anchor="b">
            <a:normAutofit/>
          </a:bodyPr>
          <a:lstStyle/>
          <a:p>
            <a:r>
              <a:rPr lang="en-US" sz="3100" b="1" dirty="0">
                <a:solidFill>
                  <a:srgbClr val="002060"/>
                </a:solidFill>
              </a:rPr>
              <a:t>Discussions? Questions? Ideas?</a:t>
            </a:r>
            <a:endParaRPr lang="en-US" sz="3100" dirty="0">
              <a:solidFill>
                <a:srgbClr val="002060"/>
              </a:solidFill>
            </a:endParaRPr>
          </a:p>
        </p:txBody>
      </p:sp>
      <p:sp>
        <p:nvSpPr>
          <p:cNvPr id="4" name="Rectangle 3">
            <a:extLst>
              <a:ext uri="{FF2B5EF4-FFF2-40B4-BE49-F238E27FC236}">
                <a16:creationId xmlns:a16="http://schemas.microsoft.com/office/drawing/2014/main" id="{1F93D488-FAC0-4B45-A29B-D10D8DBCD0E2}"/>
              </a:ext>
            </a:extLst>
          </p:cNvPr>
          <p:cNvSpPr/>
          <p:nvPr/>
        </p:nvSpPr>
        <p:spPr>
          <a:xfrm>
            <a:off x="5071205" y="3003152"/>
            <a:ext cx="6098343" cy="341632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Larry Zarker, CEO</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lzarker@bpi.org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(202) 256-3893 direct</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US" sz="2400" dirty="0">
              <a:solidFill>
                <a:srgbClr val="002060"/>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John Jones, National Technical Director</a:t>
            </a:r>
          </a:p>
          <a:p>
            <a:pPr marL="0" marR="0" lvl="0" indent="0" algn="l" defTabSz="914400" rtl="0" eaLnBrk="0" fontAlgn="base" latinLnBrk="0" hangingPunct="0">
              <a:lnSpc>
                <a:spcPct val="100000"/>
              </a:lnSpc>
              <a:spcBef>
                <a:spcPct val="0"/>
              </a:spcBef>
              <a:spcAft>
                <a:spcPct val="0"/>
              </a:spcAft>
              <a:buClrTx/>
              <a:buSzTx/>
              <a:buFontTx/>
              <a:buNone/>
              <a:tabLst/>
              <a:defRPr/>
            </a:pPr>
            <a:r>
              <a:rPr lang="en-US" sz="2400" dirty="0">
                <a:solidFill>
                  <a:srgbClr val="002060"/>
                </a:solidFill>
                <a:latin typeface="Arial" panose="020B0604020202020204" pitchFamily="34" charset="0"/>
                <a:cs typeface="Arial" panose="020B0604020202020204" pitchFamily="34" charset="0"/>
              </a:rPr>
              <a:t>jjones@bpi.org</a:t>
            </a:r>
            <a:endPar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defTabSz="914400" eaLnBrk="0" fontAlgn="base" hangingPunct="0">
              <a:spcBef>
                <a:spcPct val="0"/>
              </a:spcBef>
              <a:spcAft>
                <a:spcPct val="0"/>
              </a:spcAft>
              <a:defRPr/>
            </a:pPr>
            <a:r>
              <a:rPr lang="en-US" sz="2400" dirty="0">
                <a:solidFill>
                  <a:srgbClr val="002060"/>
                </a:solidFill>
                <a:effectLst/>
                <a:latin typeface="Arial" panose="020B0604020202020204" pitchFamily="34" charset="0"/>
                <a:ea typeface="Calibri" panose="020F0502020204030204" pitchFamily="34" charset="0"/>
                <a:cs typeface="Arial" panose="020B0604020202020204" pitchFamily="34" charset="0"/>
              </a:rPr>
              <a:t>(518) 899-2727 ext. 117 (office)</a:t>
            </a:r>
          </a:p>
          <a:p>
            <a:pPr marL="0" marR="0" lvl="0" indent="0" algn="l" defTabSz="914400" rtl="0" eaLnBrk="0" fontAlgn="base" latinLnBrk="0" hangingPunct="0">
              <a:lnSpc>
                <a:spcPct val="100000"/>
              </a:lnSpc>
              <a:spcBef>
                <a:spcPct val="0"/>
              </a:spcBef>
              <a:spcAft>
                <a:spcPct val="0"/>
              </a:spcAft>
              <a:buClrTx/>
              <a:buSzTx/>
              <a:buFontTx/>
              <a:buNone/>
              <a:tabLst/>
              <a:defRPr/>
            </a:pPr>
            <a:b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endParaRPr kumimoji="0" lang="en-US" sz="2400" b="0" i="0" u="none" strike="noStrike" kern="1200" cap="none" spc="0" normalizeH="0" baseline="0" noProof="0" dirty="0">
              <a:ln>
                <a:noFill/>
              </a:ln>
              <a:solidFill>
                <a:prstClr val="black"/>
              </a:solidFill>
              <a:effectLst/>
              <a:uLnTx/>
              <a:uFillTx/>
              <a:latin typeface="Times" charset="0"/>
              <a:ea typeface="+mn-ea"/>
              <a:cs typeface="+mn-cs"/>
            </a:endParaRPr>
          </a:p>
        </p:txBody>
      </p:sp>
      <p:pic>
        <p:nvPicPr>
          <p:cNvPr id="8" name="Picture 7" descr="A group of people posing for the camera&#10;&#10;Description generated with very high confidence">
            <a:extLst>
              <a:ext uri="{FF2B5EF4-FFF2-40B4-BE49-F238E27FC236}">
                <a16:creationId xmlns:a16="http://schemas.microsoft.com/office/drawing/2014/main" id="{291AAADA-B711-4C08-9103-2A1466B4F2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16" y="2115117"/>
            <a:ext cx="4679340" cy="3509506"/>
          </a:xfrm>
          <a:prstGeom prst="rect">
            <a:avLst/>
          </a:prstGeom>
          <a:effectLst>
            <a:outerShdw blurRad="50800" dist="114300" dir="5400000" algn="ctr" rotWithShape="0">
              <a:srgbClr val="FFBA00"/>
            </a:outerShdw>
          </a:effectLst>
        </p:spPr>
      </p:pic>
      <p:pic>
        <p:nvPicPr>
          <p:cNvPr id="11" name="Picture 10">
            <a:extLst>
              <a:ext uri="{FF2B5EF4-FFF2-40B4-BE49-F238E27FC236}">
                <a16:creationId xmlns:a16="http://schemas.microsoft.com/office/drawing/2014/main" id="{4D59595D-4922-4826-8AFC-1682B50751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 y="6446163"/>
            <a:ext cx="12192000" cy="411827"/>
          </a:xfrm>
          <a:prstGeom prst="rect">
            <a:avLst/>
          </a:prstGeom>
        </p:spPr>
      </p:pic>
      <p:pic>
        <p:nvPicPr>
          <p:cNvPr id="9" name="Picture 8" descr="A close up of a sign&#10;&#10;Description generated with very high confidence">
            <a:extLst>
              <a:ext uri="{FF2B5EF4-FFF2-40B4-BE49-F238E27FC236}">
                <a16:creationId xmlns:a16="http://schemas.microsoft.com/office/drawing/2014/main" id="{145233EB-B8AC-4826-AE72-B438E97035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516" y="286418"/>
            <a:ext cx="1512905" cy="1508436"/>
          </a:xfrm>
          <a:prstGeom prst="rect">
            <a:avLst/>
          </a:prstGeom>
        </p:spPr>
      </p:pic>
      <p:sp>
        <p:nvSpPr>
          <p:cNvPr id="3" name="TextBox 2">
            <a:extLst>
              <a:ext uri="{FF2B5EF4-FFF2-40B4-BE49-F238E27FC236}">
                <a16:creationId xmlns:a16="http://schemas.microsoft.com/office/drawing/2014/main" id="{68FB0FEA-A2DF-F5D5-B4ED-092150EC5968}"/>
              </a:ext>
            </a:extLst>
          </p:cNvPr>
          <p:cNvSpPr txBox="1"/>
          <p:nvPr/>
        </p:nvSpPr>
        <p:spPr>
          <a:xfrm>
            <a:off x="5071205" y="1997141"/>
            <a:ext cx="6368522" cy="110799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Building Performance Institute, Inc. (BPI)</a:t>
            </a:r>
          </a:p>
          <a:p>
            <a:pPr marL="0" marR="0" lvl="0" indent="0" algn="l" defTabSz="914400" rtl="0" eaLnBrk="0" fontAlgn="base" latinLnBrk="0" hangingPunct="0">
              <a:lnSpc>
                <a:spcPct val="100000"/>
              </a:lnSpc>
              <a:spcBef>
                <a:spcPct val="0"/>
              </a:spcBef>
              <a:spcAft>
                <a:spcPct val="0"/>
              </a:spcAft>
              <a:buClrTx/>
              <a:buSzTx/>
              <a:buFontTx/>
              <a:buNone/>
              <a:tabLst/>
              <a:defRPr/>
            </a:pPr>
            <a:r>
              <a:rPr lang="en-US" sz="2400" b="1" dirty="0">
                <a:solidFill>
                  <a:srgbClr val="002060"/>
                </a:solidFill>
                <a:latin typeface="Arial" panose="020B0604020202020204" pitchFamily="34" charset="0"/>
                <a:cs typeface="Arial" panose="020B0604020202020204" pitchFamily="34" charset="0"/>
              </a:rPr>
              <a:t>www.BPI.org</a:t>
            </a:r>
            <a:endParaRPr kumimoji="0" lang="en-US" sz="2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endParaRPr lang="en-US" dirty="0"/>
          </a:p>
        </p:txBody>
      </p:sp>
    </p:spTree>
    <p:extLst>
      <p:ext uri="{BB962C8B-B14F-4D97-AF65-F5344CB8AC3E}">
        <p14:creationId xmlns:p14="http://schemas.microsoft.com/office/powerpoint/2010/main" val="247818180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3579</TotalTime>
  <Words>259</Words>
  <Application>Microsoft Office PowerPoint</Application>
  <PresentationFormat>Widescreen</PresentationFormat>
  <Paragraphs>19</Paragraphs>
  <Slides>6</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vt:i4>
      </vt:variant>
    </vt:vector>
  </HeadingPairs>
  <TitlesOfParts>
    <vt:vector size="12" baseType="lpstr">
      <vt:lpstr>Arial</vt:lpstr>
      <vt:lpstr>Calibri</vt:lpstr>
      <vt:lpstr>Calibri Light</vt:lpstr>
      <vt:lpstr>Times</vt:lpstr>
      <vt:lpstr>Office Theme</vt:lpstr>
      <vt:lpstr>1_Office Theme</vt:lpstr>
      <vt:lpstr>BPI Building Decarbonization Retrofit Specialist (BDRS) Certificate of Knowledge</vt:lpstr>
      <vt:lpstr>PowerPoint Presentation</vt:lpstr>
      <vt:lpstr>Scope</vt:lpstr>
      <vt:lpstr>Scope (cont’d)</vt:lpstr>
      <vt:lpstr>Responsibilities</vt:lpstr>
      <vt:lpstr>Discussions? Questions? Ideas?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Quinn Korzeniecki</dc:creator>
  <cp:lastModifiedBy>Larry Zarker</cp:lastModifiedBy>
  <cp:revision>32</cp:revision>
  <dcterms:created xsi:type="dcterms:W3CDTF">2016-12-19T18:58:32Z</dcterms:created>
  <dcterms:modified xsi:type="dcterms:W3CDTF">2022-09-14T22:08:44Z</dcterms:modified>
</cp:coreProperties>
</file>