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Lst>
  <p:sldSz cy="6858000" cx="9144000"/>
  <p:notesSz cx="7102475" cy="9388475"/>
  <p:embeddedFontLst>
    <p:embeddedFont>
      <p:font typeface="Century Gothic"/>
      <p:regular r:id="rId7"/>
      <p:bold r:id="rId8"/>
      <p:italic r:id="rId9"/>
      <p:boldItalic r:id="rId10"/>
    </p:embeddedFont>
    <p:embeddedFont>
      <p:font typeface="Open Sans"/>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957">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957" orient="horz"/>
        <p:guide pos="2237"/>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font" Target="fonts/OpenSans-regular.fntdata"/><Relationship Id="rId10" Type="http://schemas.openxmlformats.org/officeDocument/2006/relationships/font" Target="fonts/CenturyGothic-boldItalic.fntdata"/><Relationship Id="rId13" Type="http://schemas.openxmlformats.org/officeDocument/2006/relationships/font" Target="fonts/OpenSans-italic.fntdata"/><Relationship Id="rId12" Type="http://schemas.openxmlformats.org/officeDocument/2006/relationships/font" Target="fonts/OpenSans-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CenturyGothic-italic.fntdata"/><Relationship Id="rId14"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CenturyGothic-regular.fntdata"/><Relationship Id="rId8" Type="http://schemas.openxmlformats.org/officeDocument/2006/relationships/font" Target="fonts/CenturyGothic-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2" y="0"/>
            <a:ext cx="3078163" cy="469900"/>
          </a:xfrm>
          <a:prstGeom prst="rect">
            <a:avLst/>
          </a:prstGeom>
          <a:noFill/>
          <a:ln>
            <a:noFill/>
          </a:ln>
        </p:spPr>
        <p:txBody>
          <a:bodyPr anchorCtr="0" anchor="t" bIns="45700" lIns="91400" spcFirstLastPara="1" rIns="91400"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4022727" y="0"/>
            <a:ext cx="3078163" cy="469900"/>
          </a:xfrm>
          <a:prstGeom prst="rect">
            <a:avLst/>
          </a:prstGeom>
          <a:noFill/>
          <a:ln>
            <a:noFill/>
          </a:ln>
        </p:spPr>
        <p:txBody>
          <a:bodyPr anchorCtr="0" anchor="t" bIns="45700" lIns="91400" spcFirstLastPara="1" rIns="91400"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204913" y="704850"/>
            <a:ext cx="4692650" cy="3519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9613" y="4459288"/>
            <a:ext cx="5683250" cy="4224337"/>
          </a:xfrm>
          <a:prstGeom prst="rect">
            <a:avLst/>
          </a:prstGeom>
          <a:noFill/>
          <a:ln>
            <a:noFill/>
          </a:ln>
        </p:spPr>
        <p:txBody>
          <a:bodyPr anchorCtr="0" anchor="t" bIns="45700" lIns="91400" spcFirstLastPara="1" rIns="91400"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2" y="8916988"/>
            <a:ext cx="3078163" cy="469900"/>
          </a:xfrm>
          <a:prstGeom prst="rect">
            <a:avLst/>
          </a:prstGeom>
          <a:noFill/>
          <a:ln>
            <a:noFill/>
          </a:ln>
        </p:spPr>
        <p:txBody>
          <a:bodyPr anchorCtr="0" anchor="b" bIns="45700" lIns="91400" spcFirstLastPara="1" rIns="91400"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4022727" y="8916988"/>
            <a:ext cx="3078163" cy="469900"/>
          </a:xfrm>
          <a:prstGeom prst="rect">
            <a:avLst/>
          </a:prstGeom>
          <a:noFill/>
          <a:ln>
            <a:noFill/>
          </a:ln>
        </p:spPr>
        <p:txBody>
          <a:bodyPr anchorCtr="0" anchor="b" bIns="45700" lIns="91400" spcFirstLastPara="1" rIns="91400"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709613" y="4459288"/>
            <a:ext cx="5683250" cy="4224337"/>
          </a:xfrm>
          <a:prstGeom prst="rect">
            <a:avLst/>
          </a:prstGeom>
        </p:spPr>
        <p:txBody>
          <a:bodyPr anchorCtr="0" anchor="t" bIns="45700" lIns="91400" spcFirstLastPara="1" rIns="91400" wrap="square" tIns="45700">
            <a:noAutofit/>
          </a:bodyPr>
          <a:lstStyle/>
          <a:p>
            <a:pPr indent="0" lvl="0" marL="0" rtl="0" algn="l">
              <a:spcBef>
                <a:spcPts val="360"/>
              </a:spcBef>
              <a:spcAft>
                <a:spcPts val="0"/>
              </a:spcAft>
              <a:buClr>
                <a:schemeClr val="dk1"/>
              </a:buClr>
              <a:buSzPts val="1100"/>
              <a:buFont typeface="Arial"/>
              <a:buNone/>
            </a:pPr>
            <a:r>
              <a:t/>
            </a:r>
            <a:endParaRPr sz="1800"/>
          </a:p>
        </p:txBody>
      </p:sp>
      <p:sp>
        <p:nvSpPr>
          <p:cNvPr id="86" name="Google Shape;86;p1:notes"/>
          <p:cNvSpPr/>
          <p:nvPr>
            <p:ph idx="2" type="sldImg"/>
          </p:nvPr>
        </p:nvSpPr>
        <p:spPr>
          <a:xfrm>
            <a:off x="1204913" y="704850"/>
            <a:ext cx="4692650" cy="35194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5" name="Shape 15"/>
        <p:cNvGrpSpPr/>
        <p:nvPr/>
      </p:nvGrpSpPr>
      <p:grpSpPr>
        <a:xfrm>
          <a:off x="0" y="0"/>
          <a:ext cx="0" cy="0"/>
          <a:chOff x="0" y="0"/>
          <a:chExt cx="0" cy="0"/>
        </a:xfrm>
      </p:grpSpPr>
      <p:pic>
        <p:nvPicPr>
          <p:cNvPr id="16" name="Google Shape;16;p2"/>
          <p:cNvPicPr preferRelativeResize="0"/>
          <p:nvPr/>
        </p:nvPicPr>
        <p:blipFill rotWithShape="1">
          <a:blip r:embed="rId2">
            <a:alphaModFix/>
          </a:blip>
          <a:srcRect b="0" l="0" r="0" t="0"/>
          <a:stretch/>
        </p:blipFill>
        <p:spPr>
          <a:xfrm>
            <a:off x="0" y="0"/>
            <a:ext cx="2655094" cy="68580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11"/>
          <p:cNvSpPr txBox="1"/>
          <p:nvPr>
            <p:ph idx="1" type="body"/>
          </p:nvPr>
        </p:nvSpPr>
        <p:spPr>
          <a:xfrm rot="5400000">
            <a:off x="2309018" y="-251618"/>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553200" y="6356351"/>
            <a:ext cx="2133600" cy="365125"/>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800" u="none" cap="none" strike="noStrike">
                <a:solidFill>
                  <a:schemeClr val="dk2"/>
                </a:solidFill>
                <a:latin typeface="Calibri"/>
                <a:ea typeface="Calibri"/>
                <a:cs typeface="Calibri"/>
                <a:sym typeface="Calibri"/>
              </a:defRPr>
            </a:lvl1pPr>
            <a:lvl2pPr indent="0" lvl="1" marL="0" marR="0" algn="l">
              <a:spcBef>
                <a:spcPts val="0"/>
              </a:spcBef>
              <a:spcAft>
                <a:spcPts val="0"/>
              </a:spcAft>
              <a:buNone/>
              <a:defRPr b="0" i="0" sz="1800" u="none" cap="none" strike="noStrike">
                <a:solidFill>
                  <a:schemeClr val="dk2"/>
                </a:solidFill>
                <a:latin typeface="Calibri"/>
                <a:ea typeface="Calibri"/>
                <a:cs typeface="Calibri"/>
                <a:sym typeface="Calibri"/>
              </a:defRPr>
            </a:lvl2pPr>
            <a:lvl3pPr indent="0" lvl="2" marL="0" marR="0" algn="l">
              <a:spcBef>
                <a:spcPts val="0"/>
              </a:spcBef>
              <a:spcAft>
                <a:spcPts val="0"/>
              </a:spcAft>
              <a:buNone/>
              <a:defRPr b="0" i="0" sz="1800" u="none" cap="none" strike="noStrike">
                <a:solidFill>
                  <a:schemeClr val="dk2"/>
                </a:solidFill>
                <a:latin typeface="Calibri"/>
                <a:ea typeface="Calibri"/>
                <a:cs typeface="Calibri"/>
                <a:sym typeface="Calibri"/>
              </a:defRPr>
            </a:lvl3pPr>
            <a:lvl4pPr indent="0" lvl="3" marL="0" marR="0" algn="l">
              <a:spcBef>
                <a:spcPts val="0"/>
              </a:spcBef>
              <a:spcAft>
                <a:spcPts val="0"/>
              </a:spcAft>
              <a:buNone/>
              <a:defRPr b="0" i="0" sz="1800" u="none" cap="none" strike="noStrike">
                <a:solidFill>
                  <a:schemeClr val="dk2"/>
                </a:solidFill>
                <a:latin typeface="Calibri"/>
                <a:ea typeface="Calibri"/>
                <a:cs typeface="Calibri"/>
                <a:sym typeface="Calibri"/>
              </a:defRPr>
            </a:lvl4pPr>
            <a:lvl5pPr indent="0" lvl="4" marL="0" marR="0" algn="l">
              <a:spcBef>
                <a:spcPts val="0"/>
              </a:spcBef>
              <a:spcAft>
                <a:spcPts val="0"/>
              </a:spcAft>
              <a:buNone/>
              <a:defRPr b="0" i="0" sz="1800" u="none" cap="none" strike="noStrike">
                <a:solidFill>
                  <a:schemeClr val="dk2"/>
                </a:solidFill>
                <a:latin typeface="Calibri"/>
                <a:ea typeface="Calibri"/>
                <a:cs typeface="Calibri"/>
                <a:sym typeface="Calibri"/>
              </a:defRPr>
            </a:lvl5pPr>
            <a:lvl6pPr indent="0" lvl="5" marL="0" marR="0" algn="l">
              <a:spcBef>
                <a:spcPts val="0"/>
              </a:spcBef>
              <a:spcAft>
                <a:spcPts val="0"/>
              </a:spcAft>
              <a:buNone/>
              <a:defRPr b="0" i="0" sz="1800" u="none" cap="none" strike="noStrike">
                <a:solidFill>
                  <a:schemeClr val="dk2"/>
                </a:solidFill>
                <a:latin typeface="Calibri"/>
                <a:ea typeface="Calibri"/>
                <a:cs typeface="Calibri"/>
                <a:sym typeface="Calibri"/>
              </a:defRPr>
            </a:lvl6pPr>
            <a:lvl7pPr indent="0" lvl="6" marL="0" marR="0" algn="l">
              <a:spcBef>
                <a:spcPts val="0"/>
              </a:spcBef>
              <a:spcAft>
                <a:spcPts val="0"/>
              </a:spcAft>
              <a:buNone/>
              <a:defRPr b="0" i="0" sz="1800" u="none" cap="none" strike="noStrike">
                <a:solidFill>
                  <a:schemeClr val="dk2"/>
                </a:solidFill>
                <a:latin typeface="Calibri"/>
                <a:ea typeface="Calibri"/>
                <a:cs typeface="Calibri"/>
                <a:sym typeface="Calibri"/>
              </a:defRPr>
            </a:lvl7pPr>
            <a:lvl8pPr indent="0" lvl="7" marL="0" marR="0" algn="l">
              <a:spcBef>
                <a:spcPts val="0"/>
              </a:spcBef>
              <a:spcAft>
                <a:spcPts val="0"/>
              </a:spcAft>
              <a:buNone/>
              <a:defRPr b="0" i="0" sz="1800" u="none" cap="none" strike="noStrike">
                <a:solidFill>
                  <a:schemeClr val="dk2"/>
                </a:solidFill>
                <a:latin typeface="Calibri"/>
                <a:ea typeface="Calibri"/>
                <a:cs typeface="Calibri"/>
                <a:sym typeface="Calibri"/>
              </a:defRPr>
            </a:lvl8pPr>
            <a:lvl9pPr indent="0" lvl="8" marL="0" marR="0" algn="l">
              <a:spcBef>
                <a:spcPts val="0"/>
              </a:spcBef>
              <a:spcAft>
                <a:spcPts val="0"/>
              </a:spcAft>
              <a:buNone/>
              <a:defRPr b="0" i="0" sz="1800" u="none" cap="none" strike="noStrike">
                <a:solidFill>
                  <a:schemeClr val="dk2"/>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7"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12"/>
          <p:cNvSpPr txBox="1"/>
          <p:nvPr>
            <p:ph idx="1" type="body"/>
          </p:nvPr>
        </p:nvSpPr>
        <p:spPr>
          <a:xfrm rot="5400000">
            <a:off x="541338" y="190502"/>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553200" y="6356351"/>
            <a:ext cx="2133600" cy="365125"/>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800" u="none" cap="none" strike="noStrike">
                <a:solidFill>
                  <a:schemeClr val="dk2"/>
                </a:solidFill>
                <a:latin typeface="Calibri"/>
                <a:ea typeface="Calibri"/>
                <a:cs typeface="Calibri"/>
                <a:sym typeface="Calibri"/>
              </a:defRPr>
            </a:lvl1pPr>
            <a:lvl2pPr indent="0" lvl="1" marL="0" marR="0" algn="l">
              <a:spcBef>
                <a:spcPts val="0"/>
              </a:spcBef>
              <a:spcAft>
                <a:spcPts val="0"/>
              </a:spcAft>
              <a:buNone/>
              <a:defRPr b="0" i="0" sz="1800" u="none" cap="none" strike="noStrike">
                <a:solidFill>
                  <a:schemeClr val="dk2"/>
                </a:solidFill>
                <a:latin typeface="Calibri"/>
                <a:ea typeface="Calibri"/>
                <a:cs typeface="Calibri"/>
                <a:sym typeface="Calibri"/>
              </a:defRPr>
            </a:lvl2pPr>
            <a:lvl3pPr indent="0" lvl="2" marL="0" marR="0" algn="l">
              <a:spcBef>
                <a:spcPts val="0"/>
              </a:spcBef>
              <a:spcAft>
                <a:spcPts val="0"/>
              </a:spcAft>
              <a:buNone/>
              <a:defRPr b="0" i="0" sz="1800" u="none" cap="none" strike="noStrike">
                <a:solidFill>
                  <a:schemeClr val="dk2"/>
                </a:solidFill>
                <a:latin typeface="Calibri"/>
                <a:ea typeface="Calibri"/>
                <a:cs typeface="Calibri"/>
                <a:sym typeface="Calibri"/>
              </a:defRPr>
            </a:lvl3pPr>
            <a:lvl4pPr indent="0" lvl="3" marL="0" marR="0" algn="l">
              <a:spcBef>
                <a:spcPts val="0"/>
              </a:spcBef>
              <a:spcAft>
                <a:spcPts val="0"/>
              </a:spcAft>
              <a:buNone/>
              <a:defRPr b="0" i="0" sz="1800" u="none" cap="none" strike="noStrike">
                <a:solidFill>
                  <a:schemeClr val="dk2"/>
                </a:solidFill>
                <a:latin typeface="Calibri"/>
                <a:ea typeface="Calibri"/>
                <a:cs typeface="Calibri"/>
                <a:sym typeface="Calibri"/>
              </a:defRPr>
            </a:lvl4pPr>
            <a:lvl5pPr indent="0" lvl="4" marL="0" marR="0" algn="l">
              <a:spcBef>
                <a:spcPts val="0"/>
              </a:spcBef>
              <a:spcAft>
                <a:spcPts val="0"/>
              </a:spcAft>
              <a:buNone/>
              <a:defRPr b="0" i="0" sz="1800" u="none" cap="none" strike="noStrike">
                <a:solidFill>
                  <a:schemeClr val="dk2"/>
                </a:solidFill>
                <a:latin typeface="Calibri"/>
                <a:ea typeface="Calibri"/>
                <a:cs typeface="Calibri"/>
                <a:sym typeface="Calibri"/>
              </a:defRPr>
            </a:lvl5pPr>
            <a:lvl6pPr indent="0" lvl="5" marL="0" marR="0" algn="l">
              <a:spcBef>
                <a:spcPts val="0"/>
              </a:spcBef>
              <a:spcAft>
                <a:spcPts val="0"/>
              </a:spcAft>
              <a:buNone/>
              <a:defRPr b="0" i="0" sz="1800" u="none" cap="none" strike="noStrike">
                <a:solidFill>
                  <a:schemeClr val="dk2"/>
                </a:solidFill>
                <a:latin typeface="Calibri"/>
                <a:ea typeface="Calibri"/>
                <a:cs typeface="Calibri"/>
                <a:sym typeface="Calibri"/>
              </a:defRPr>
            </a:lvl6pPr>
            <a:lvl7pPr indent="0" lvl="6" marL="0" marR="0" algn="l">
              <a:spcBef>
                <a:spcPts val="0"/>
              </a:spcBef>
              <a:spcAft>
                <a:spcPts val="0"/>
              </a:spcAft>
              <a:buNone/>
              <a:defRPr b="0" i="0" sz="1800" u="none" cap="none" strike="noStrike">
                <a:solidFill>
                  <a:schemeClr val="dk2"/>
                </a:solidFill>
                <a:latin typeface="Calibri"/>
                <a:ea typeface="Calibri"/>
                <a:cs typeface="Calibri"/>
                <a:sym typeface="Calibri"/>
              </a:defRPr>
            </a:lvl7pPr>
            <a:lvl8pPr indent="0" lvl="7" marL="0" marR="0" algn="l">
              <a:spcBef>
                <a:spcPts val="0"/>
              </a:spcBef>
              <a:spcAft>
                <a:spcPts val="0"/>
              </a:spcAft>
              <a:buNone/>
              <a:defRPr b="0" i="0" sz="1800" u="none" cap="none" strike="noStrike">
                <a:solidFill>
                  <a:schemeClr val="dk2"/>
                </a:solidFill>
                <a:latin typeface="Calibri"/>
                <a:ea typeface="Calibri"/>
                <a:cs typeface="Calibri"/>
                <a:sym typeface="Calibri"/>
              </a:defRPr>
            </a:lvl8pPr>
            <a:lvl9pPr indent="0" lvl="8" marL="0" marR="0" algn="l">
              <a:spcBef>
                <a:spcPts val="0"/>
              </a:spcBef>
              <a:spcAft>
                <a:spcPts val="0"/>
              </a:spcAft>
              <a:buNone/>
              <a:defRPr b="0" i="0" sz="1800" u="none" cap="none" strike="noStrike">
                <a:solidFill>
                  <a:schemeClr val="dk2"/>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3"/>
          <p:cNvSpPr txBox="1"/>
          <p:nvPr>
            <p:ph type="ctrTitle"/>
          </p:nvPr>
        </p:nvSpPr>
        <p:spPr>
          <a:xfrm>
            <a:off x="685800" y="2130426"/>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8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 name="Google Shape;19;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320"/>
              </a:spcBef>
              <a:spcAft>
                <a:spcPts val="0"/>
              </a:spcAft>
              <a:buClr>
                <a:srgbClr val="888888"/>
              </a:buClr>
              <a:buSzPts val="1600"/>
              <a:buNone/>
              <a:defRPr sz="1600">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0" name="Google Shape;20;p3"/>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553200" y="6356351"/>
            <a:ext cx="2133600" cy="365125"/>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800" u="none" cap="none" strike="noStrike">
                <a:solidFill>
                  <a:schemeClr val="dk2"/>
                </a:solidFill>
                <a:latin typeface="Calibri"/>
                <a:ea typeface="Calibri"/>
                <a:cs typeface="Calibri"/>
                <a:sym typeface="Calibri"/>
              </a:defRPr>
            </a:lvl1pPr>
            <a:lvl2pPr indent="0" lvl="1" marL="0" marR="0" algn="l">
              <a:spcBef>
                <a:spcPts val="0"/>
              </a:spcBef>
              <a:spcAft>
                <a:spcPts val="0"/>
              </a:spcAft>
              <a:buNone/>
              <a:defRPr b="0" i="0" sz="1800" u="none" cap="none" strike="noStrike">
                <a:solidFill>
                  <a:schemeClr val="dk2"/>
                </a:solidFill>
                <a:latin typeface="Calibri"/>
                <a:ea typeface="Calibri"/>
                <a:cs typeface="Calibri"/>
                <a:sym typeface="Calibri"/>
              </a:defRPr>
            </a:lvl2pPr>
            <a:lvl3pPr indent="0" lvl="2" marL="0" marR="0" algn="l">
              <a:spcBef>
                <a:spcPts val="0"/>
              </a:spcBef>
              <a:spcAft>
                <a:spcPts val="0"/>
              </a:spcAft>
              <a:buNone/>
              <a:defRPr b="0" i="0" sz="1800" u="none" cap="none" strike="noStrike">
                <a:solidFill>
                  <a:schemeClr val="dk2"/>
                </a:solidFill>
                <a:latin typeface="Calibri"/>
                <a:ea typeface="Calibri"/>
                <a:cs typeface="Calibri"/>
                <a:sym typeface="Calibri"/>
              </a:defRPr>
            </a:lvl3pPr>
            <a:lvl4pPr indent="0" lvl="3" marL="0" marR="0" algn="l">
              <a:spcBef>
                <a:spcPts val="0"/>
              </a:spcBef>
              <a:spcAft>
                <a:spcPts val="0"/>
              </a:spcAft>
              <a:buNone/>
              <a:defRPr b="0" i="0" sz="1800" u="none" cap="none" strike="noStrike">
                <a:solidFill>
                  <a:schemeClr val="dk2"/>
                </a:solidFill>
                <a:latin typeface="Calibri"/>
                <a:ea typeface="Calibri"/>
                <a:cs typeface="Calibri"/>
                <a:sym typeface="Calibri"/>
              </a:defRPr>
            </a:lvl4pPr>
            <a:lvl5pPr indent="0" lvl="4" marL="0" marR="0" algn="l">
              <a:spcBef>
                <a:spcPts val="0"/>
              </a:spcBef>
              <a:spcAft>
                <a:spcPts val="0"/>
              </a:spcAft>
              <a:buNone/>
              <a:defRPr b="0" i="0" sz="1800" u="none" cap="none" strike="noStrike">
                <a:solidFill>
                  <a:schemeClr val="dk2"/>
                </a:solidFill>
                <a:latin typeface="Calibri"/>
                <a:ea typeface="Calibri"/>
                <a:cs typeface="Calibri"/>
                <a:sym typeface="Calibri"/>
              </a:defRPr>
            </a:lvl5pPr>
            <a:lvl6pPr indent="0" lvl="5" marL="0" marR="0" algn="l">
              <a:spcBef>
                <a:spcPts val="0"/>
              </a:spcBef>
              <a:spcAft>
                <a:spcPts val="0"/>
              </a:spcAft>
              <a:buNone/>
              <a:defRPr b="0" i="0" sz="1800" u="none" cap="none" strike="noStrike">
                <a:solidFill>
                  <a:schemeClr val="dk2"/>
                </a:solidFill>
                <a:latin typeface="Calibri"/>
                <a:ea typeface="Calibri"/>
                <a:cs typeface="Calibri"/>
                <a:sym typeface="Calibri"/>
              </a:defRPr>
            </a:lvl6pPr>
            <a:lvl7pPr indent="0" lvl="6" marL="0" marR="0" algn="l">
              <a:spcBef>
                <a:spcPts val="0"/>
              </a:spcBef>
              <a:spcAft>
                <a:spcPts val="0"/>
              </a:spcAft>
              <a:buNone/>
              <a:defRPr b="0" i="0" sz="1800" u="none" cap="none" strike="noStrike">
                <a:solidFill>
                  <a:schemeClr val="dk2"/>
                </a:solidFill>
                <a:latin typeface="Calibri"/>
                <a:ea typeface="Calibri"/>
                <a:cs typeface="Calibri"/>
                <a:sym typeface="Calibri"/>
              </a:defRPr>
            </a:lvl7pPr>
            <a:lvl8pPr indent="0" lvl="7" marL="0" marR="0" algn="l">
              <a:spcBef>
                <a:spcPts val="0"/>
              </a:spcBef>
              <a:spcAft>
                <a:spcPts val="0"/>
              </a:spcAft>
              <a:buNone/>
              <a:defRPr b="0" i="0" sz="1800" u="none" cap="none" strike="noStrike">
                <a:solidFill>
                  <a:schemeClr val="dk2"/>
                </a:solidFill>
                <a:latin typeface="Calibri"/>
                <a:ea typeface="Calibri"/>
                <a:cs typeface="Calibri"/>
                <a:sym typeface="Calibri"/>
              </a:defRPr>
            </a:lvl8pPr>
            <a:lvl9pPr indent="0" lvl="8" marL="0" marR="0" algn="l">
              <a:spcBef>
                <a:spcPts val="0"/>
              </a:spcBef>
              <a:spcAft>
                <a:spcPts val="0"/>
              </a:spcAft>
              <a:buNone/>
              <a:defRPr b="0" i="0" sz="1800" u="none" cap="none" strike="noStrike">
                <a:solidFill>
                  <a:schemeClr val="dk2"/>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3" name="Shape 23"/>
        <p:cNvGrpSpPr/>
        <p:nvPr/>
      </p:nvGrpSpPr>
      <p:grpSpPr>
        <a:xfrm>
          <a:off x="0" y="0"/>
          <a:ext cx="0" cy="0"/>
          <a:chOff x="0" y="0"/>
          <a:chExt cx="0" cy="0"/>
        </a:xfrm>
      </p:grpSpPr>
      <p:sp>
        <p:nvSpPr>
          <p:cNvPr id="24" name="Google Shape;24;p4"/>
          <p:cNvSpPr txBox="1"/>
          <p:nvPr>
            <p:ph type="title"/>
          </p:nvPr>
        </p:nvSpPr>
        <p:spPr>
          <a:xfrm>
            <a:off x="457200" y="0"/>
            <a:ext cx="8229600" cy="762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b="1" sz="3200">
                <a:solidFill>
                  <a:schemeClr val="dk1"/>
                </a:solidFill>
                <a:latin typeface="Calibri"/>
                <a:ea typeface="Calibri"/>
                <a:cs typeface="Calibri"/>
                <a:sym typeface="Calibri"/>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 name="Google Shape;25;p4"/>
          <p:cNvSpPr txBox="1"/>
          <p:nvPr>
            <p:ph idx="1" type="body"/>
          </p:nvPr>
        </p:nvSpPr>
        <p:spPr>
          <a:xfrm>
            <a:off x="914400" y="914400"/>
            <a:ext cx="7772400" cy="5211765"/>
          </a:xfrm>
          <a:prstGeom prst="rect">
            <a:avLst/>
          </a:prstGeom>
          <a:noFill/>
          <a:ln>
            <a:noFill/>
          </a:ln>
        </p:spPr>
        <p:txBody>
          <a:bodyPr anchorCtr="0" anchor="t" bIns="45700" lIns="91425" spcFirstLastPara="1" rIns="91425" wrap="square" tIns="45700">
            <a:noAutofit/>
          </a:bodyPr>
          <a:lstStyle>
            <a:lvl1pPr indent="-377190" lvl="0" marL="457200" algn="l">
              <a:spcBef>
                <a:spcPts val="360"/>
              </a:spcBef>
              <a:spcAft>
                <a:spcPts val="0"/>
              </a:spcAft>
              <a:buClr>
                <a:schemeClr val="accent1"/>
              </a:buClr>
              <a:buSzPts val="2340"/>
              <a:buFont typeface="Noto Sans Symbols"/>
              <a:buChar char="▪"/>
              <a:defRPr sz="1800">
                <a:latin typeface="Calibri"/>
                <a:ea typeface="Calibri"/>
                <a:cs typeface="Calibri"/>
                <a:sym typeface="Calibri"/>
              </a:defRPr>
            </a:lvl1pPr>
            <a:lvl2pPr indent="-342900" lvl="1" marL="914400" algn="l">
              <a:spcBef>
                <a:spcPts val="360"/>
              </a:spcBef>
              <a:spcAft>
                <a:spcPts val="0"/>
              </a:spcAft>
              <a:buClr>
                <a:schemeClr val="dk1"/>
              </a:buClr>
              <a:buSzPts val="1800"/>
              <a:buChar char="–"/>
              <a:defRPr sz="1800">
                <a:latin typeface="Calibri"/>
                <a:ea typeface="Calibri"/>
                <a:cs typeface="Calibri"/>
                <a:sym typeface="Calibri"/>
              </a:defRPr>
            </a:lvl2pPr>
            <a:lvl3pPr indent="-342900" lvl="2" marL="1371600" algn="l">
              <a:spcBef>
                <a:spcPts val="360"/>
              </a:spcBef>
              <a:spcAft>
                <a:spcPts val="0"/>
              </a:spcAft>
              <a:buClr>
                <a:schemeClr val="dk1"/>
              </a:buClr>
              <a:buSzPts val="1800"/>
              <a:buChar char="•"/>
              <a:defRPr sz="1800">
                <a:latin typeface="Calibri"/>
                <a:ea typeface="Calibri"/>
                <a:cs typeface="Calibri"/>
                <a:sym typeface="Calibri"/>
              </a:defRPr>
            </a:lvl3pPr>
            <a:lvl4pPr indent="-342900" lvl="3" marL="1828800" algn="l">
              <a:spcBef>
                <a:spcPts val="360"/>
              </a:spcBef>
              <a:spcAft>
                <a:spcPts val="0"/>
              </a:spcAft>
              <a:buClr>
                <a:schemeClr val="dk1"/>
              </a:buClr>
              <a:buSzPts val="1800"/>
              <a:buChar char="–"/>
              <a:defRPr sz="1800">
                <a:latin typeface="Calibri"/>
                <a:ea typeface="Calibri"/>
                <a:cs typeface="Calibri"/>
                <a:sym typeface="Calibri"/>
              </a:defRPr>
            </a:lvl4pPr>
            <a:lvl5pPr indent="-342900" lvl="4" marL="2286000" algn="l">
              <a:spcBef>
                <a:spcPts val="360"/>
              </a:spcBef>
              <a:spcAft>
                <a:spcPts val="0"/>
              </a:spcAft>
              <a:buClr>
                <a:schemeClr val="dk1"/>
              </a:buClr>
              <a:buSzPts val="1800"/>
              <a:buChar char="»"/>
              <a:defRPr sz="1800">
                <a:latin typeface="Calibri"/>
                <a:ea typeface="Calibri"/>
                <a:cs typeface="Calibri"/>
                <a:sym typeface="Calibri"/>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6" name="Google Shape;26;p4"/>
          <p:cNvSpPr/>
          <p:nvPr/>
        </p:nvSpPr>
        <p:spPr>
          <a:xfrm>
            <a:off x="0" y="5486400"/>
            <a:ext cx="2438400" cy="6858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27" name="Google Shape;27;p4"/>
          <p:cNvPicPr preferRelativeResize="0"/>
          <p:nvPr/>
        </p:nvPicPr>
        <p:blipFill rotWithShape="1">
          <a:blip r:embed="rId2">
            <a:alphaModFix/>
          </a:blip>
          <a:srcRect b="0" l="0" r="0" t="0"/>
          <a:stretch/>
        </p:blipFill>
        <p:spPr>
          <a:xfrm>
            <a:off x="0" y="6089878"/>
            <a:ext cx="9144000" cy="8001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8" name="Shape 28"/>
        <p:cNvGrpSpPr/>
        <p:nvPr/>
      </p:nvGrpSpPr>
      <p:grpSpPr>
        <a:xfrm>
          <a:off x="0" y="0"/>
          <a:ext cx="0" cy="0"/>
          <a:chOff x="0" y="0"/>
          <a:chExt cx="0" cy="0"/>
        </a:xfrm>
      </p:grpSpPr>
      <p:sp>
        <p:nvSpPr>
          <p:cNvPr id="29" name="Google Shape;29;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0" name="Google Shape;30;p5"/>
          <p:cNvSpPr txBox="1"/>
          <p:nvPr>
            <p:ph idx="1" type="body"/>
          </p:nvPr>
        </p:nvSpPr>
        <p:spPr>
          <a:xfrm>
            <a:off x="722313" y="2906714"/>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1" name="Google Shape;31;p5"/>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5"/>
          <p:cNvSpPr txBox="1"/>
          <p:nvPr>
            <p:ph idx="12" type="sldNum"/>
          </p:nvPr>
        </p:nvSpPr>
        <p:spPr>
          <a:xfrm>
            <a:off x="6553200" y="6356351"/>
            <a:ext cx="2133600" cy="365125"/>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800" u="none" cap="none" strike="noStrike">
                <a:solidFill>
                  <a:schemeClr val="dk2"/>
                </a:solidFill>
                <a:latin typeface="Calibri"/>
                <a:ea typeface="Calibri"/>
                <a:cs typeface="Calibri"/>
                <a:sym typeface="Calibri"/>
              </a:defRPr>
            </a:lvl1pPr>
            <a:lvl2pPr indent="0" lvl="1" marL="0" marR="0" algn="l">
              <a:spcBef>
                <a:spcPts val="0"/>
              </a:spcBef>
              <a:spcAft>
                <a:spcPts val="0"/>
              </a:spcAft>
              <a:buNone/>
              <a:defRPr b="0" i="0" sz="1800" u="none" cap="none" strike="noStrike">
                <a:solidFill>
                  <a:schemeClr val="dk2"/>
                </a:solidFill>
                <a:latin typeface="Calibri"/>
                <a:ea typeface="Calibri"/>
                <a:cs typeface="Calibri"/>
                <a:sym typeface="Calibri"/>
              </a:defRPr>
            </a:lvl2pPr>
            <a:lvl3pPr indent="0" lvl="2" marL="0" marR="0" algn="l">
              <a:spcBef>
                <a:spcPts val="0"/>
              </a:spcBef>
              <a:spcAft>
                <a:spcPts val="0"/>
              </a:spcAft>
              <a:buNone/>
              <a:defRPr b="0" i="0" sz="1800" u="none" cap="none" strike="noStrike">
                <a:solidFill>
                  <a:schemeClr val="dk2"/>
                </a:solidFill>
                <a:latin typeface="Calibri"/>
                <a:ea typeface="Calibri"/>
                <a:cs typeface="Calibri"/>
                <a:sym typeface="Calibri"/>
              </a:defRPr>
            </a:lvl3pPr>
            <a:lvl4pPr indent="0" lvl="3" marL="0" marR="0" algn="l">
              <a:spcBef>
                <a:spcPts val="0"/>
              </a:spcBef>
              <a:spcAft>
                <a:spcPts val="0"/>
              </a:spcAft>
              <a:buNone/>
              <a:defRPr b="0" i="0" sz="1800" u="none" cap="none" strike="noStrike">
                <a:solidFill>
                  <a:schemeClr val="dk2"/>
                </a:solidFill>
                <a:latin typeface="Calibri"/>
                <a:ea typeface="Calibri"/>
                <a:cs typeface="Calibri"/>
                <a:sym typeface="Calibri"/>
              </a:defRPr>
            </a:lvl4pPr>
            <a:lvl5pPr indent="0" lvl="4" marL="0" marR="0" algn="l">
              <a:spcBef>
                <a:spcPts val="0"/>
              </a:spcBef>
              <a:spcAft>
                <a:spcPts val="0"/>
              </a:spcAft>
              <a:buNone/>
              <a:defRPr b="0" i="0" sz="1800" u="none" cap="none" strike="noStrike">
                <a:solidFill>
                  <a:schemeClr val="dk2"/>
                </a:solidFill>
                <a:latin typeface="Calibri"/>
                <a:ea typeface="Calibri"/>
                <a:cs typeface="Calibri"/>
                <a:sym typeface="Calibri"/>
              </a:defRPr>
            </a:lvl5pPr>
            <a:lvl6pPr indent="0" lvl="5" marL="0" marR="0" algn="l">
              <a:spcBef>
                <a:spcPts val="0"/>
              </a:spcBef>
              <a:spcAft>
                <a:spcPts val="0"/>
              </a:spcAft>
              <a:buNone/>
              <a:defRPr b="0" i="0" sz="1800" u="none" cap="none" strike="noStrike">
                <a:solidFill>
                  <a:schemeClr val="dk2"/>
                </a:solidFill>
                <a:latin typeface="Calibri"/>
                <a:ea typeface="Calibri"/>
                <a:cs typeface="Calibri"/>
                <a:sym typeface="Calibri"/>
              </a:defRPr>
            </a:lvl6pPr>
            <a:lvl7pPr indent="0" lvl="6" marL="0" marR="0" algn="l">
              <a:spcBef>
                <a:spcPts val="0"/>
              </a:spcBef>
              <a:spcAft>
                <a:spcPts val="0"/>
              </a:spcAft>
              <a:buNone/>
              <a:defRPr b="0" i="0" sz="1800" u="none" cap="none" strike="noStrike">
                <a:solidFill>
                  <a:schemeClr val="dk2"/>
                </a:solidFill>
                <a:latin typeface="Calibri"/>
                <a:ea typeface="Calibri"/>
                <a:cs typeface="Calibri"/>
                <a:sym typeface="Calibri"/>
              </a:defRPr>
            </a:lvl7pPr>
            <a:lvl8pPr indent="0" lvl="7" marL="0" marR="0" algn="l">
              <a:spcBef>
                <a:spcPts val="0"/>
              </a:spcBef>
              <a:spcAft>
                <a:spcPts val="0"/>
              </a:spcAft>
              <a:buNone/>
              <a:defRPr b="0" i="0" sz="1800" u="none" cap="none" strike="noStrike">
                <a:solidFill>
                  <a:schemeClr val="dk2"/>
                </a:solidFill>
                <a:latin typeface="Calibri"/>
                <a:ea typeface="Calibri"/>
                <a:cs typeface="Calibri"/>
                <a:sym typeface="Calibri"/>
              </a:defRPr>
            </a:lvl8pPr>
            <a:lvl9pPr indent="0" lvl="8" marL="0" marR="0" algn="l">
              <a:spcBef>
                <a:spcPts val="0"/>
              </a:spcBef>
              <a:spcAft>
                <a:spcPts val="0"/>
              </a:spcAft>
              <a:buNone/>
              <a:defRPr b="0" i="0" sz="1800" u="none" cap="none" strike="noStrike">
                <a:solidFill>
                  <a:schemeClr val="dk2"/>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4" name="Shape 34"/>
        <p:cNvGrpSpPr/>
        <p:nvPr/>
      </p:nvGrpSpPr>
      <p:grpSpPr>
        <a:xfrm>
          <a:off x="0" y="0"/>
          <a:ext cx="0" cy="0"/>
          <a:chOff x="0" y="0"/>
          <a:chExt cx="0" cy="0"/>
        </a:xfrm>
      </p:grpSpPr>
      <p:sp>
        <p:nvSpPr>
          <p:cNvPr id="35" name="Google Shape;35;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6" name="Google Shape;36;p6"/>
          <p:cNvSpPr txBox="1"/>
          <p:nvPr>
            <p:ph idx="1" type="body"/>
          </p:nvPr>
        </p:nvSpPr>
        <p:spPr>
          <a:xfrm>
            <a:off x="457200" y="1600201"/>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6"/>
          <p:cNvSpPr txBox="1"/>
          <p:nvPr>
            <p:ph idx="2" type="body"/>
          </p:nvPr>
        </p:nvSpPr>
        <p:spPr>
          <a:xfrm>
            <a:off x="4648200" y="1600201"/>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8" name="Google Shape;38;p6"/>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ph idx="12" type="sldNum"/>
          </p:nvPr>
        </p:nvSpPr>
        <p:spPr>
          <a:xfrm>
            <a:off x="6553200" y="6356351"/>
            <a:ext cx="2133600" cy="365125"/>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800" u="none" cap="none" strike="noStrike">
                <a:solidFill>
                  <a:schemeClr val="dk2"/>
                </a:solidFill>
                <a:latin typeface="Calibri"/>
                <a:ea typeface="Calibri"/>
                <a:cs typeface="Calibri"/>
                <a:sym typeface="Calibri"/>
              </a:defRPr>
            </a:lvl1pPr>
            <a:lvl2pPr indent="0" lvl="1" marL="0" marR="0" algn="l">
              <a:spcBef>
                <a:spcPts val="0"/>
              </a:spcBef>
              <a:spcAft>
                <a:spcPts val="0"/>
              </a:spcAft>
              <a:buNone/>
              <a:defRPr b="0" i="0" sz="1800" u="none" cap="none" strike="noStrike">
                <a:solidFill>
                  <a:schemeClr val="dk2"/>
                </a:solidFill>
                <a:latin typeface="Calibri"/>
                <a:ea typeface="Calibri"/>
                <a:cs typeface="Calibri"/>
                <a:sym typeface="Calibri"/>
              </a:defRPr>
            </a:lvl2pPr>
            <a:lvl3pPr indent="0" lvl="2" marL="0" marR="0" algn="l">
              <a:spcBef>
                <a:spcPts val="0"/>
              </a:spcBef>
              <a:spcAft>
                <a:spcPts val="0"/>
              </a:spcAft>
              <a:buNone/>
              <a:defRPr b="0" i="0" sz="1800" u="none" cap="none" strike="noStrike">
                <a:solidFill>
                  <a:schemeClr val="dk2"/>
                </a:solidFill>
                <a:latin typeface="Calibri"/>
                <a:ea typeface="Calibri"/>
                <a:cs typeface="Calibri"/>
                <a:sym typeface="Calibri"/>
              </a:defRPr>
            </a:lvl3pPr>
            <a:lvl4pPr indent="0" lvl="3" marL="0" marR="0" algn="l">
              <a:spcBef>
                <a:spcPts val="0"/>
              </a:spcBef>
              <a:spcAft>
                <a:spcPts val="0"/>
              </a:spcAft>
              <a:buNone/>
              <a:defRPr b="0" i="0" sz="1800" u="none" cap="none" strike="noStrike">
                <a:solidFill>
                  <a:schemeClr val="dk2"/>
                </a:solidFill>
                <a:latin typeface="Calibri"/>
                <a:ea typeface="Calibri"/>
                <a:cs typeface="Calibri"/>
                <a:sym typeface="Calibri"/>
              </a:defRPr>
            </a:lvl4pPr>
            <a:lvl5pPr indent="0" lvl="4" marL="0" marR="0" algn="l">
              <a:spcBef>
                <a:spcPts val="0"/>
              </a:spcBef>
              <a:spcAft>
                <a:spcPts val="0"/>
              </a:spcAft>
              <a:buNone/>
              <a:defRPr b="0" i="0" sz="1800" u="none" cap="none" strike="noStrike">
                <a:solidFill>
                  <a:schemeClr val="dk2"/>
                </a:solidFill>
                <a:latin typeface="Calibri"/>
                <a:ea typeface="Calibri"/>
                <a:cs typeface="Calibri"/>
                <a:sym typeface="Calibri"/>
              </a:defRPr>
            </a:lvl5pPr>
            <a:lvl6pPr indent="0" lvl="5" marL="0" marR="0" algn="l">
              <a:spcBef>
                <a:spcPts val="0"/>
              </a:spcBef>
              <a:spcAft>
                <a:spcPts val="0"/>
              </a:spcAft>
              <a:buNone/>
              <a:defRPr b="0" i="0" sz="1800" u="none" cap="none" strike="noStrike">
                <a:solidFill>
                  <a:schemeClr val="dk2"/>
                </a:solidFill>
                <a:latin typeface="Calibri"/>
                <a:ea typeface="Calibri"/>
                <a:cs typeface="Calibri"/>
                <a:sym typeface="Calibri"/>
              </a:defRPr>
            </a:lvl6pPr>
            <a:lvl7pPr indent="0" lvl="6" marL="0" marR="0" algn="l">
              <a:spcBef>
                <a:spcPts val="0"/>
              </a:spcBef>
              <a:spcAft>
                <a:spcPts val="0"/>
              </a:spcAft>
              <a:buNone/>
              <a:defRPr b="0" i="0" sz="1800" u="none" cap="none" strike="noStrike">
                <a:solidFill>
                  <a:schemeClr val="dk2"/>
                </a:solidFill>
                <a:latin typeface="Calibri"/>
                <a:ea typeface="Calibri"/>
                <a:cs typeface="Calibri"/>
                <a:sym typeface="Calibri"/>
              </a:defRPr>
            </a:lvl7pPr>
            <a:lvl8pPr indent="0" lvl="7" marL="0" marR="0" algn="l">
              <a:spcBef>
                <a:spcPts val="0"/>
              </a:spcBef>
              <a:spcAft>
                <a:spcPts val="0"/>
              </a:spcAft>
              <a:buNone/>
              <a:defRPr b="0" i="0" sz="1800" u="none" cap="none" strike="noStrike">
                <a:solidFill>
                  <a:schemeClr val="dk2"/>
                </a:solidFill>
                <a:latin typeface="Calibri"/>
                <a:ea typeface="Calibri"/>
                <a:cs typeface="Calibri"/>
                <a:sym typeface="Calibri"/>
              </a:defRPr>
            </a:lvl8pPr>
            <a:lvl9pPr indent="0" lvl="8" marL="0" marR="0" algn="l">
              <a:spcBef>
                <a:spcPts val="0"/>
              </a:spcBef>
              <a:spcAft>
                <a:spcPts val="0"/>
              </a:spcAft>
              <a:buNone/>
              <a:defRPr b="0" i="0" sz="1800" u="none" cap="none" strike="noStrike">
                <a:solidFill>
                  <a:schemeClr val="dk2"/>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grpSp>
        <p:nvGrpSpPr>
          <p:cNvPr id="41" name="Google Shape;41;p6"/>
          <p:cNvGrpSpPr/>
          <p:nvPr/>
        </p:nvGrpSpPr>
        <p:grpSpPr>
          <a:xfrm>
            <a:off x="0" y="5029200"/>
            <a:ext cx="9144000" cy="1831975"/>
            <a:chOff x="0" y="3168"/>
            <a:chExt cx="5760" cy="1154"/>
          </a:xfrm>
        </p:grpSpPr>
        <p:pic>
          <p:nvPicPr>
            <p:cNvPr descr="Edgy Mountain Footer Large Format" id="42" name="Google Shape;42;p6"/>
            <p:cNvPicPr preferRelativeResize="0"/>
            <p:nvPr/>
          </p:nvPicPr>
          <p:blipFill rotWithShape="1">
            <a:blip r:embed="rId2">
              <a:alphaModFix/>
            </a:blip>
            <a:srcRect b="67085" l="1534" r="6475" t="-780"/>
            <a:stretch/>
          </p:blipFill>
          <p:spPr>
            <a:xfrm>
              <a:off x="0" y="3168"/>
              <a:ext cx="5760" cy="1152"/>
            </a:xfrm>
            <a:prstGeom prst="rect">
              <a:avLst/>
            </a:prstGeom>
            <a:noFill/>
            <a:ln>
              <a:noFill/>
            </a:ln>
          </p:spPr>
        </p:pic>
        <p:sp>
          <p:nvSpPr>
            <p:cNvPr id="43" name="Google Shape;43;p6"/>
            <p:cNvSpPr txBox="1"/>
            <p:nvPr/>
          </p:nvSpPr>
          <p:spPr>
            <a:xfrm>
              <a:off x="3384" y="4070"/>
              <a:ext cx="1728" cy="25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2000" u="none" cap="none" strike="noStrike">
                  <a:solidFill>
                    <a:schemeClr val="lt1"/>
                  </a:solidFill>
                  <a:latin typeface="Century Gothic"/>
                  <a:ea typeface="Century Gothic"/>
                  <a:cs typeface="Century Gothic"/>
                  <a:sym typeface="Century Gothic"/>
                </a:rPr>
                <a:t>doing more with less</a:t>
              </a:r>
              <a:endParaRPr b="0" i="0" sz="2000" u="none" cap="none" strike="noStrike">
                <a:solidFill>
                  <a:schemeClr val="lt1"/>
                </a:solidFill>
                <a:latin typeface="Arial"/>
                <a:ea typeface="Arial"/>
                <a:cs typeface="Arial"/>
                <a:sym typeface="Arial"/>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4" name="Shape 44"/>
        <p:cNvGrpSpPr/>
        <p:nvPr/>
      </p:nvGrpSpPr>
      <p:grpSpPr>
        <a:xfrm>
          <a:off x="0" y="0"/>
          <a:ext cx="0" cy="0"/>
          <a:chOff x="0" y="0"/>
          <a:chExt cx="0" cy="0"/>
        </a:xfrm>
      </p:grpSpPr>
      <p:sp>
        <p:nvSpPr>
          <p:cNvPr id="45" name="Google Shape;45;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7"/>
          <p:cNvSpPr txBox="1"/>
          <p:nvPr>
            <p:ph idx="1" type="body"/>
          </p:nvPr>
        </p:nvSpPr>
        <p:spPr>
          <a:xfrm>
            <a:off x="457201"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7"/>
          <p:cNvSpPr txBox="1"/>
          <p:nvPr>
            <p:ph idx="2" type="body"/>
          </p:nvPr>
        </p:nvSpPr>
        <p:spPr>
          <a:xfrm>
            <a:off x="457201"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7"/>
          <p:cNvSpPr txBox="1"/>
          <p:nvPr>
            <p:ph idx="3" type="body"/>
          </p:nvPr>
        </p:nvSpPr>
        <p:spPr>
          <a:xfrm>
            <a:off x="4645026"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7"/>
          <p:cNvSpPr txBox="1"/>
          <p:nvPr>
            <p:ph idx="4" type="body"/>
          </p:nvPr>
        </p:nvSpPr>
        <p:spPr>
          <a:xfrm>
            <a:off x="4645026"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7"/>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2" type="sldNum"/>
          </p:nvPr>
        </p:nvSpPr>
        <p:spPr>
          <a:xfrm>
            <a:off x="6553200" y="6356351"/>
            <a:ext cx="2133600" cy="365125"/>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800" u="none" cap="none" strike="noStrike">
                <a:solidFill>
                  <a:schemeClr val="dk2"/>
                </a:solidFill>
                <a:latin typeface="Calibri"/>
                <a:ea typeface="Calibri"/>
                <a:cs typeface="Calibri"/>
                <a:sym typeface="Calibri"/>
              </a:defRPr>
            </a:lvl1pPr>
            <a:lvl2pPr indent="0" lvl="1" marL="0" marR="0" algn="l">
              <a:spcBef>
                <a:spcPts val="0"/>
              </a:spcBef>
              <a:spcAft>
                <a:spcPts val="0"/>
              </a:spcAft>
              <a:buNone/>
              <a:defRPr b="0" i="0" sz="1800" u="none" cap="none" strike="noStrike">
                <a:solidFill>
                  <a:schemeClr val="dk2"/>
                </a:solidFill>
                <a:latin typeface="Calibri"/>
                <a:ea typeface="Calibri"/>
                <a:cs typeface="Calibri"/>
                <a:sym typeface="Calibri"/>
              </a:defRPr>
            </a:lvl2pPr>
            <a:lvl3pPr indent="0" lvl="2" marL="0" marR="0" algn="l">
              <a:spcBef>
                <a:spcPts val="0"/>
              </a:spcBef>
              <a:spcAft>
                <a:spcPts val="0"/>
              </a:spcAft>
              <a:buNone/>
              <a:defRPr b="0" i="0" sz="1800" u="none" cap="none" strike="noStrike">
                <a:solidFill>
                  <a:schemeClr val="dk2"/>
                </a:solidFill>
                <a:latin typeface="Calibri"/>
                <a:ea typeface="Calibri"/>
                <a:cs typeface="Calibri"/>
                <a:sym typeface="Calibri"/>
              </a:defRPr>
            </a:lvl3pPr>
            <a:lvl4pPr indent="0" lvl="3" marL="0" marR="0" algn="l">
              <a:spcBef>
                <a:spcPts val="0"/>
              </a:spcBef>
              <a:spcAft>
                <a:spcPts val="0"/>
              </a:spcAft>
              <a:buNone/>
              <a:defRPr b="0" i="0" sz="1800" u="none" cap="none" strike="noStrike">
                <a:solidFill>
                  <a:schemeClr val="dk2"/>
                </a:solidFill>
                <a:latin typeface="Calibri"/>
                <a:ea typeface="Calibri"/>
                <a:cs typeface="Calibri"/>
                <a:sym typeface="Calibri"/>
              </a:defRPr>
            </a:lvl4pPr>
            <a:lvl5pPr indent="0" lvl="4" marL="0" marR="0" algn="l">
              <a:spcBef>
                <a:spcPts val="0"/>
              </a:spcBef>
              <a:spcAft>
                <a:spcPts val="0"/>
              </a:spcAft>
              <a:buNone/>
              <a:defRPr b="0" i="0" sz="1800" u="none" cap="none" strike="noStrike">
                <a:solidFill>
                  <a:schemeClr val="dk2"/>
                </a:solidFill>
                <a:latin typeface="Calibri"/>
                <a:ea typeface="Calibri"/>
                <a:cs typeface="Calibri"/>
                <a:sym typeface="Calibri"/>
              </a:defRPr>
            </a:lvl5pPr>
            <a:lvl6pPr indent="0" lvl="5" marL="0" marR="0" algn="l">
              <a:spcBef>
                <a:spcPts val="0"/>
              </a:spcBef>
              <a:spcAft>
                <a:spcPts val="0"/>
              </a:spcAft>
              <a:buNone/>
              <a:defRPr b="0" i="0" sz="1800" u="none" cap="none" strike="noStrike">
                <a:solidFill>
                  <a:schemeClr val="dk2"/>
                </a:solidFill>
                <a:latin typeface="Calibri"/>
                <a:ea typeface="Calibri"/>
                <a:cs typeface="Calibri"/>
                <a:sym typeface="Calibri"/>
              </a:defRPr>
            </a:lvl6pPr>
            <a:lvl7pPr indent="0" lvl="6" marL="0" marR="0" algn="l">
              <a:spcBef>
                <a:spcPts val="0"/>
              </a:spcBef>
              <a:spcAft>
                <a:spcPts val="0"/>
              </a:spcAft>
              <a:buNone/>
              <a:defRPr b="0" i="0" sz="1800" u="none" cap="none" strike="noStrike">
                <a:solidFill>
                  <a:schemeClr val="dk2"/>
                </a:solidFill>
                <a:latin typeface="Calibri"/>
                <a:ea typeface="Calibri"/>
                <a:cs typeface="Calibri"/>
                <a:sym typeface="Calibri"/>
              </a:defRPr>
            </a:lvl7pPr>
            <a:lvl8pPr indent="0" lvl="7" marL="0" marR="0" algn="l">
              <a:spcBef>
                <a:spcPts val="0"/>
              </a:spcBef>
              <a:spcAft>
                <a:spcPts val="0"/>
              </a:spcAft>
              <a:buNone/>
              <a:defRPr b="0" i="0" sz="1800" u="none" cap="none" strike="noStrike">
                <a:solidFill>
                  <a:schemeClr val="dk2"/>
                </a:solidFill>
                <a:latin typeface="Calibri"/>
                <a:ea typeface="Calibri"/>
                <a:cs typeface="Calibri"/>
                <a:sym typeface="Calibri"/>
              </a:defRPr>
            </a:lvl8pPr>
            <a:lvl9pPr indent="0" lvl="8" marL="0" marR="0" algn="l">
              <a:spcBef>
                <a:spcPts val="0"/>
              </a:spcBef>
              <a:spcAft>
                <a:spcPts val="0"/>
              </a:spcAft>
              <a:buNone/>
              <a:defRPr b="0" i="0" sz="1800" u="none" cap="none" strike="noStrike">
                <a:solidFill>
                  <a:schemeClr val="dk2"/>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3" name="Shape 53"/>
        <p:cNvGrpSpPr/>
        <p:nvPr/>
      </p:nvGrpSpPr>
      <p:grpSpPr>
        <a:xfrm>
          <a:off x="0" y="0"/>
          <a:ext cx="0" cy="0"/>
          <a:chOff x="0" y="0"/>
          <a:chExt cx="0" cy="0"/>
        </a:xfrm>
      </p:grpSpPr>
      <p:sp>
        <p:nvSpPr>
          <p:cNvPr id="54" name="Google Shape;54;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8"/>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356351"/>
            <a:ext cx="2133600" cy="365125"/>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800" u="none" cap="none" strike="noStrike">
                <a:solidFill>
                  <a:schemeClr val="dk2"/>
                </a:solidFill>
                <a:latin typeface="Calibri"/>
                <a:ea typeface="Calibri"/>
                <a:cs typeface="Calibri"/>
                <a:sym typeface="Calibri"/>
              </a:defRPr>
            </a:lvl1pPr>
            <a:lvl2pPr indent="0" lvl="1" marL="0" marR="0" algn="l">
              <a:spcBef>
                <a:spcPts val="0"/>
              </a:spcBef>
              <a:spcAft>
                <a:spcPts val="0"/>
              </a:spcAft>
              <a:buNone/>
              <a:defRPr b="0" i="0" sz="1800" u="none" cap="none" strike="noStrike">
                <a:solidFill>
                  <a:schemeClr val="dk2"/>
                </a:solidFill>
                <a:latin typeface="Calibri"/>
                <a:ea typeface="Calibri"/>
                <a:cs typeface="Calibri"/>
                <a:sym typeface="Calibri"/>
              </a:defRPr>
            </a:lvl2pPr>
            <a:lvl3pPr indent="0" lvl="2" marL="0" marR="0" algn="l">
              <a:spcBef>
                <a:spcPts val="0"/>
              </a:spcBef>
              <a:spcAft>
                <a:spcPts val="0"/>
              </a:spcAft>
              <a:buNone/>
              <a:defRPr b="0" i="0" sz="1800" u="none" cap="none" strike="noStrike">
                <a:solidFill>
                  <a:schemeClr val="dk2"/>
                </a:solidFill>
                <a:latin typeface="Calibri"/>
                <a:ea typeface="Calibri"/>
                <a:cs typeface="Calibri"/>
                <a:sym typeface="Calibri"/>
              </a:defRPr>
            </a:lvl3pPr>
            <a:lvl4pPr indent="0" lvl="3" marL="0" marR="0" algn="l">
              <a:spcBef>
                <a:spcPts val="0"/>
              </a:spcBef>
              <a:spcAft>
                <a:spcPts val="0"/>
              </a:spcAft>
              <a:buNone/>
              <a:defRPr b="0" i="0" sz="1800" u="none" cap="none" strike="noStrike">
                <a:solidFill>
                  <a:schemeClr val="dk2"/>
                </a:solidFill>
                <a:latin typeface="Calibri"/>
                <a:ea typeface="Calibri"/>
                <a:cs typeface="Calibri"/>
                <a:sym typeface="Calibri"/>
              </a:defRPr>
            </a:lvl4pPr>
            <a:lvl5pPr indent="0" lvl="4" marL="0" marR="0" algn="l">
              <a:spcBef>
                <a:spcPts val="0"/>
              </a:spcBef>
              <a:spcAft>
                <a:spcPts val="0"/>
              </a:spcAft>
              <a:buNone/>
              <a:defRPr b="0" i="0" sz="1800" u="none" cap="none" strike="noStrike">
                <a:solidFill>
                  <a:schemeClr val="dk2"/>
                </a:solidFill>
                <a:latin typeface="Calibri"/>
                <a:ea typeface="Calibri"/>
                <a:cs typeface="Calibri"/>
                <a:sym typeface="Calibri"/>
              </a:defRPr>
            </a:lvl5pPr>
            <a:lvl6pPr indent="0" lvl="5" marL="0" marR="0" algn="l">
              <a:spcBef>
                <a:spcPts val="0"/>
              </a:spcBef>
              <a:spcAft>
                <a:spcPts val="0"/>
              </a:spcAft>
              <a:buNone/>
              <a:defRPr b="0" i="0" sz="1800" u="none" cap="none" strike="noStrike">
                <a:solidFill>
                  <a:schemeClr val="dk2"/>
                </a:solidFill>
                <a:latin typeface="Calibri"/>
                <a:ea typeface="Calibri"/>
                <a:cs typeface="Calibri"/>
                <a:sym typeface="Calibri"/>
              </a:defRPr>
            </a:lvl6pPr>
            <a:lvl7pPr indent="0" lvl="6" marL="0" marR="0" algn="l">
              <a:spcBef>
                <a:spcPts val="0"/>
              </a:spcBef>
              <a:spcAft>
                <a:spcPts val="0"/>
              </a:spcAft>
              <a:buNone/>
              <a:defRPr b="0" i="0" sz="1800" u="none" cap="none" strike="noStrike">
                <a:solidFill>
                  <a:schemeClr val="dk2"/>
                </a:solidFill>
                <a:latin typeface="Calibri"/>
                <a:ea typeface="Calibri"/>
                <a:cs typeface="Calibri"/>
                <a:sym typeface="Calibri"/>
              </a:defRPr>
            </a:lvl7pPr>
            <a:lvl8pPr indent="0" lvl="7" marL="0" marR="0" algn="l">
              <a:spcBef>
                <a:spcPts val="0"/>
              </a:spcBef>
              <a:spcAft>
                <a:spcPts val="0"/>
              </a:spcAft>
              <a:buNone/>
              <a:defRPr b="0" i="0" sz="1800" u="none" cap="none" strike="noStrike">
                <a:solidFill>
                  <a:schemeClr val="dk2"/>
                </a:solidFill>
                <a:latin typeface="Calibri"/>
                <a:ea typeface="Calibri"/>
                <a:cs typeface="Calibri"/>
                <a:sym typeface="Calibri"/>
              </a:defRPr>
            </a:lvl8pPr>
            <a:lvl9pPr indent="0" lvl="8" marL="0" marR="0" algn="l">
              <a:spcBef>
                <a:spcPts val="0"/>
              </a:spcBef>
              <a:spcAft>
                <a:spcPts val="0"/>
              </a:spcAft>
              <a:buNone/>
              <a:defRPr b="0" i="0" sz="1800" u="none" cap="none" strike="noStrike">
                <a:solidFill>
                  <a:schemeClr val="dk2"/>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1"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9"/>
          <p:cNvSpPr txBox="1"/>
          <p:nvPr>
            <p:ph idx="1" type="body"/>
          </p:nvPr>
        </p:nvSpPr>
        <p:spPr>
          <a:xfrm>
            <a:off x="3575050" y="273051"/>
            <a:ext cx="5111751"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9"/>
          <p:cNvSpPr txBox="1"/>
          <p:nvPr>
            <p:ph idx="2" type="body"/>
          </p:nvPr>
        </p:nvSpPr>
        <p:spPr>
          <a:xfrm>
            <a:off x="457201" y="1435101"/>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9"/>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6356351"/>
            <a:ext cx="2133600" cy="365125"/>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800" u="none" cap="none" strike="noStrike">
                <a:solidFill>
                  <a:schemeClr val="dk2"/>
                </a:solidFill>
                <a:latin typeface="Calibri"/>
                <a:ea typeface="Calibri"/>
                <a:cs typeface="Calibri"/>
                <a:sym typeface="Calibri"/>
              </a:defRPr>
            </a:lvl1pPr>
            <a:lvl2pPr indent="0" lvl="1" marL="0" marR="0" algn="l">
              <a:spcBef>
                <a:spcPts val="0"/>
              </a:spcBef>
              <a:spcAft>
                <a:spcPts val="0"/>
              </a:spcAft>
              <a:buNone/>
              <a:defRPr b="0" i="0" sz="1800" u="none" cap="none" strike="noStrike">
                <a:solidFill>
                  <a:schemeClr val="dk2"/>
                </a:solidFill>
                <a:latin typeface="Calibri"/>
                <a:ea typeface="Calibri"/>
                <a:cs typeface="Calibri"/>
                <a:sym typeface="Calibri"/>
              </a:defRPr>
            </a:lvl2pPr>
            <a:lvl3pPr indent="0" lvl="2" marL="0" marR="0" algn="l">
              <a:spcBef>
                <a:spcPts val="0"/>
              </a:spcBef>
              <a:spcAft>
                <a:spcPts val="0"/>
              </a:spcAft>
              <a:buNone/>
              <a:defRPr b="0" i="0" sz="1800" u="none" cap="none" strike="noStrike">
                <a:solidFill>
                  <a:schemeClr val="dk2"/>
                </a:solidFill>
                <a:latin typeface="Calibri"/>
                <a:ea typeface="Calibri"/>
                <a:cs typeface="Calibri"/>
                <a:sym typeface="Calibri"/>
              </a:defRPr>
            </a:lvl3pPr>
            <a:lvl4pPr indent="0" lvl="3" marL="0" marR="0" algn="l">
              <a:spcBef>
                <a:spcPts val="0"/>
              </a:spcBef>
              <a:spcAft>
                <a:spcPts val="0"/>
              </a:spcAft>
              <a:buNone/>
              <a:defRPr b="0" i="0" sz="1800" u="none" cap="none" strike="noStrike">
                <a:solidFill>
                  <a:schemeClr val="dk2"/>
                </a:solidFill>
                <a:latin typeface="Calibri"/>
                <a:ea typeface="Calibri"/>
                <a:cs typeface="Calibri"/>
                <a:sym typeface="Calibri"/>
              </a:defRPr>
            </a:lvl4pPr>
            <a:lvl5pPr indent="0" lvl="4" marL="0" marR="0" algn="l">
              <a:spcBef>
                <a:spcPts val="0"/>
              </a:spcBef>
              <a:spcAft>
                <a:spcPts val="0"/>
              </a:spcAft>
              <a:buNone/>
              <a:defRPr b="0" i="0" sz="1800" u="none" cap="none" strike="noStrike">
                <a:solidFill>
                  <a:schemeClr val="dk2"/>
                </a:solidFill>
                <a:latin typeface="Calibri"/>
                <a:ea typeface="Calibri"/>
                <a:cs typeface="Calibri"/>
                <a:sym typeface="Calibri"/>
              </a:defRPr>
            </a:lvl5pPr>
            <a:lvl6pPr indent="0" lvl="5" marL="0" marR="0" algn="l">
              <a:spcBef>
                <a:spcPts val="0"/>
              </a:spcBef>
              <a:spcAft>
                <a:spcPts val="0"/>
              </a:spcAft>
              <a:buNone/>
              <a:defRPr b="0" i="0" sz="1800" u="none" cap="none" strike="noStrike">
                <a:solidFill>
                  <a:schemeClr val="dk2"/>
                </a:solidFill>
                <a:latin typeface="Calibri"/>
                <a:ea typeface="Calibri"/>
                <a:cs typeface="Calibri"/>
                <a:sym typeface="Calibri"/>
              </a:defRPr>
            </a:lvl6pPr>
            <a:lvl7pPr indent="0" lvl="6" marL="0" marR="0" algn="l">
              <a:spcBef>
                <a:spcPts val="0"/>
              </a:spcBef>
              <a:spcAft>
                <a:spcPts val="0"/>
              </a:spcAft>
              <a:buNone/>
              <a:defRPr b="0" i="0" sz="1800" u="none" cap="none" strike="noStrike">
                <a:solidFill>
                  <a:schemeClr val="dk2"/>
                </a:solidFill>
                <a:latin typeface="Calibri"/>
                <a:ea typeface="Calibri"/>
                <a:cs typeface="Calibri"/>
                <a:sym typeface="Calibri"/>
              </a:defRPr>
            </a:lvl7pPr>
            <a:lvl8pPr indent="0" lvl="7" marL="0" marR="0" algn="l">
              <a:spcBef>
                <a:spcPts val="0"/>
              </a:spcBef>
              <a:spcAft>
                <a:spcPts val="0"/>
              </a:spcAft>
              <a:buNone/>
              <a:defRPr b="0" i="0" sz="1800" u="none" cap="none" strike="noStrike">
                <a:solidFill>
                  <a:schemeClr val="dk2"/>
                </a:solidFill>
                <a:latin typeface="Calibri"/>
                <a:ea typeface="Calibri"/>
                <a:cs typeface="Calibri"/>
                <a:sym typeface="Calibri"/>
              </a:defRPr>
            </a:lvl8pPr>
            <a:lvl9pPr indent="0" lvl="8" marL="0" marR="0" algn="l">
              <a:spcBef>
                <a:spcPts val="0"/>
              </a:spcBef>
              <a:spcAft>
                <a:spcPts val="0"/>
              </a:spcAft>
              <a:buNone/>
              <a:defRPr b="0" i="0" sz="1800" u="none" cap="none" strike="noStrike">
                <a:solidFill>
                  <a:schemeClr val="dk2"/>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1"/>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entury Gothic"/>
                <a:ea typeface="Century Gothic"/>
                <a:cs typeface="Century Gothic"/>
                <a:sym typeface="Century Gothic"/>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entury Gothic"/>
                <a:ea typeface="Century Gothic"/>
                <a:cs typeface="Century Gothic"/>
                <a:sym typeface="Century Gothic"/>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entury Gothic"/>
                <a:ea typeface="Century Gothic"/>
                <a:cs typeface="Century Gothic"/>
                <a:sym typeface="Century Gothic"/>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1792288" y="5367339"/>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6356351"/>
            <a:ext cx="2133600" cy="365125"/>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800" u="none" cap="none" strike="noStrike">
                <a:solidFill>
                  <a:schemeClr val="dk2"/>
                </a:solidFill>
                <a:latin typeface="Calibri"/>
                <a:ea typeface="Calibri"/>
                <a:cs typeface="Calibri"/>
                <a:sym typeface="Calibri"/>
              </a:defRPr>
            </a:lvl1pPr>
            <a:lvl2pPr indent="0" lvl="1" marL="0" marR="0" algn="l">
              <a:spcBef>
                <a:spcPts val="0"/>
              </a:spcBef>
              <a:spcAft>
                <a:spcPts val="0"/>
              </a:spcAft>
              <a:buNone/>
              <a:defRPr b="0" i="0" sz="1800" u="none" cap="none" strike="noStrike">
                <a:solidFill>
                  <a:schemeClr val="dk2"/>
                </a:solidFill>
                <a:latin typeface="Calibri"/>
                <a:ea typeface="Calibri"/>
                <a:cs typeface="Calibri"/>
                <a:sym typeface="Calibri"/>
              </a:defRPr>
            </a:lvl2pPr>
            <a:lvl3pPr indent="0" lvl="2" marL="0" marR="0" algn="l">
              <a:spcBef>
                <a:spcPts val="0"/>
              </a:spcBef>
              <a:spcAft>
                <a:spcPts val="0"/>
              </a:spcAft>
              <a:buNone/>
              <a:defRPr b="0" i="0" sz="1800" u="none" cap="none" strike="noStrike">
                <a:solidFill>
                  <a:schemeClr val="dk2"/>
                </a:solidFill>
                <a:latin typeface="Calibri"/>
                <a:ea typeface="Calibri"/>
                <a:cs typeface="Calibri"/>
                <a:sym typeface="Calibri"/>
              </a:defRPr>
            </a:lvl3pPr>
            <a:lvl4pPr indent="0" lvl="3" marL="0" marR="0" algn="l">
              <a:spcBef>
                <a:spcPts val="0"/>
              </a:spcBef>
              <a:spcAft>
                <a:spcPts val="0"/>
              </a:spcAft>
              <a:buNone/>
              <a:defRPr b="0" i="0" sz="1800" u="none" cap="none" strike="noStrike">
                <a:solidFill>
                  <a:schemeClr val="dk2"/>
                </a:solidFill>
                <a:latin typeface="Calibri"/>
                <a:ea typeface="Calibri"/>
                <a:cs typeface="Calibri"/>
                <a:sym typeface="Calibri"/>
              </a:defRPr>
            </a:lvl4pPr>
            <a:lvl5pPr indent="0" lvl="4" marL="0" marR="0" algn="l">
              <a:spcBef>
                <a:spcPts val="0"/>
              </a:spcBef>
              <a:spcAft>
                <a:spcPts val="0"/>
              </a:spcAft>
              <a:buNone/>
              <a:defRPr b="0" i="0" sz="1800" u="none" cap="none" strike="noStrike">
                <a:solidFill>
                  <a:schemeClr val="dk2"/>
                </a:solidFill>
                <a:latin typeface="Calibri"/>
                <a:ea typeface="Calibri"/>
                <a:cs typeface="Calibri"/>
                <a:sym typeface="Calibri"/>
              </a:defRPr>
            </a:lvl5pPr>
            <a:lvl6pPr indent="0" lvl="5" marL="0" marR="0" algn="l">
              <a:spcBef>
                <a:spcPts val="0"/>
              </a:spcBef>
              <a:spcAft>
                <a:spcPts val="0"/>
              </a:spcAft>
              <a:buNone/>
              <a:defRPr b="0" i="0" sz="1800" u="none" cap="none" strike="noStrike">
                <a:solidFill>
                  <a:schemeClr val="dk2"/>
                </a:solidFill>
                <a:latin typeface="Calibri"/>
                <a:ea typeface="Calibri"/>
                <a:cs typeface="Calibri"/>
                <a:sym typeface="Calibri"/>
              </a:defRPr>
            </a:lvl6pPr>
            <a:lvl7pPr indent="0" lvl="6" marL="0" marR="0" algn="l">
              <a:spcBef>
                <a:spcPts val="0"/>
              </a:spcBef>
              <a:spcAft>
                <a:spcPts val="0"/>
              </a:spcAft>
              <a:buNone/>
              <a:defRPr b="0" i="0" sz="1800" u="none" cap="none" strike="noStrike">
                <a:solidFill>
                  <a:schemeClr val="dk2"/>
                </a:solidFill>
                <a:latin typeface="Calibri"/>
                <a:ea typeface="Calibri"/>
                <a:cs typeface="Calibri"/>
                <a:sym typeface="Calibri"/>
              </a:defRPr>
            </a:lvl7pPr>
            <a:lvl8pPr indent="0" lvl="7" marL="0" marR="0" algn="l">
              <a:spcBef>
                <a:spcPts val="0"/>
              </a:spcBef>
              <a:spcAft>
                <a:spcPts val="0"/>
              </a:spcAft>
              <a:buNone/>
              <a:defRPr b="0" i="0" sz="1800" u="none" cap="none" strike="noStrike">
                <a:solidFill>
                  <a:schemeClr val="dk2"/>
                </a:solidFill>
                <a:latin typeface="Calibri"/>
                <a:ea typeface="Calibri"/>
                <a:cs typeface="Calibri"/>
                <a:sym typeface="Calibri"/>
              </a:defRPr>
            </a:lvl8pPr>
            <a:lvl9pPr indent="0" lvl="8" marL="0" marR="0" algn="l">
              <a:spcBef>
                <a:spcPts val="0"/>
              </a:spcBef>
              <a:spcAft>
                <a:spcPts val="0"/>
              </a:spcAft>
              <a:buNone/>
              <a:defRPr b="0" i="0" sz="1800" u="none" cap="none" strike="noStrike">
                <a:solidFill>
                  <a:schemeClr val="dk2"/>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entury Gothic"/>
                <a:ea typeface="Century Gothic"/>
                <a:cs typeface="Century Gothic"/>
                <a:sym typeface="Century Gothic"/>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1" name="Google Shape;11;p1"/>
          <p:cNvSpPr txBox="1"/>
          <p:nvPr>
            <p:ph idx="1" type="body"/>
          </p:nvPr>
        </p:nvSpPr>
        <p:spPr>
          <a:xfrm>
            <a:off x="457200" y="1600201"/>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entury Gothic"/>
                <a:ea typeface="Century Gothic"/>
                <a:cs typeface="Century Gothic"/>
                <a:sym typeface="Century Gothic"/>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entury Gothic"/>
                <a:ea typeface="Century Gothic"/>
                <a:cs typeface="Century Gothic"/>
                <a:sym typeface="Century Gothic"/>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entury Gothic"/>
                <a:ea typeface="Century Gothic"/>
                <a:cs typeface="Century Gothic"/>
                <a:sym typeface="Century Gothic"/>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7848600" y="6172201"/>
            <a:ext cx="838200" cy="54927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400" u="none" cap="none" strike="noStrike">
                <a:solidFill>
                  <a:schemeClr val="dk2"/>
                </a:solidFill>
                <a:latin typeface="Calibri"/>
                <a:ea typeface="Calibri"/>
                <a:cs typeface="Calibri"/>
                <a:sym typeface="Calibri"/>
              </a:defRPr>
            </a:lvl1pPr>
            <a:lvl2pPr indent="0" lvl="1" marL="0" marR="0" rtl="0" algn="l">
              <a:spcBef>
                <a:spcPts val="0"/>
              </a:spcBef>
              <a:spcAft>
                <a:spcPts val="0"/>
              </a:spcAft>
              <a:buNone/>
              <a:defRPr b="0" i="0" sz="1400" u="none" cap="none" strike="noStrike">
                <a:solidFill>
                  <a:schemeClr val="dk2"/>
                </a:solidFill>
                <a:latin typeface="Calibri"/>
                <a:ea typeface="Calibri"/>
                <a:cs typeface="Calibri"/>
                <a:sym typeface="Calibri"/>
              </a:defRPr>
            </a:lvl2pPr>
            <a:lvl3pPr indent="0" lvl="2" marL="0" marR="0" rtl="0" algn="l">
              <a:spcBef>
                <a:spcPts val="0"/>
              </a:spcBef>
              <a:spcAft>
                <a:spcPts val="0"/>
              </a:spcAft>
              <a:buNone/>
              <a:defRPr b="0" i="0" sz="1400" u="none" cap="none" strike="noStrike">
                <a:solidFill>
                  <a:schemeClr val="dk2"/>
                </a:solidFill>
                <a:latin typeface="Calibri"/>
                <a:ea typeface="Calibri"/>
                <a:cs typeface="Calibri"/>
                <a:sym typeface="Calibri"/>
              </a:defRPr>
            </a:lvl3pPr>
            <a:lvl4pPr indent="0" lvl="3" marL="0" marR="0" rtl="0" algn="l">
              <a:spcBef>
                <a:spcPts val="0"/>
              </a:spcBef>
              <a:spcAft>
                <a:spcPts val="0"/>
              </a:spcAft>
              <a:buNone/>
              <a:defRPr b="0" i="0" sz="1400" u="none" cap="none" strike="noStrike">
                <a:solidFill>
                  <a:schemeClr val="dk2"/>
                </a:solidFill>
                <a:latin typeface="Calibri"/>
                <a:ea typeface="Calibri"/>
                <a:cs typeface="Calibri"/>
                <a:sym typeface="Calibri"/>
              </a:defRPr>
            </a:lvl4pPr>
            <a:lvl5pPr indent="0" lvl="4" marL="0" marR="0" rtl="0" algn="l">
              <a:spcBef>
                <a:spcPts val="0"/>
              </a:spcBef>
              <a:spcAft>
                <a:spcPts val="0"/>
              </a:spcAft>
              <a:buNone/>
              <a:defRPr b="0" i="0" sz="1400" u="none" cap="none" strike="noStrike">
                <a:solidFill>
                  <a:schemeClr val="dk2"/>
                </a:solidFill>
                <a:latin typeface="Calibri"/>
                <a:ea typeface="Calibri"/>
                <a:cs typeface="Calibri"/>
                <a:sym typeface="Calibri"/>
              </a:defRPr>
            </a:lvl5pPr>
            <a:lvl6pPr indent="0" lvl="5" marL="0" marR="0" rtl="0" algn="l">
              <a:spcBef>
                <a:spcPts val="0"/>
              </a:spcBef>
              <a:spcAft>
                <a:spcPts val="0"/>
              </a:spcAft>
              <a:buNone/>
              <a:defRPr b="0" i="0" sz="1400" u="none" cap="none" strike="noStrike">
                <a:solidFill>
                  <a:schemeClr val="dk2"/>
                </a:solidFill>
                <a:latin typeface="Calibri"/>
                <a:ea typeface="Calibri"/>
                <a:cs typeface="Calibri"/>
                <a:sym typeface="Calibri"/>
              </a:defRPr>
            </a:lvl6pPr>
            <a:lvl7pPr indent="0" lvl="6" marL="0" marR="0" rtl="0" algn="l">
              <a:spcBef>
                <a:spcPts val="0"/>
              </a:spcBef>
              <a:spcAft>
                <a:spcPts val="0"/>
              </a:spcAft>
              <a:buNone/>
              <a:defRPr b="0" i="0" sz="1400" u="none" cap="none" strike="noStrike">
                <a:solidFill>
                  <a:schemeClr val="dk2"/>
                </a:solidFill>
                <a:latin typeface="Calibri"/>
                <a:ea typeface="Calibri"/>
                <a:cs typeface="Calibri"/>
                <a:sym typeface="Calibri"/>
              </a:defRPr>
            </a:lvl7pPr>
            <a:lvl8pPr indent="0" lvl="7" marL="0" marR="0" rtl="0" algn="l">
              <a:spcBef>
                <a:spcPts val="0"/>
              </a:spcBef>
              <a:spcAft>
                <a:spcPts val="0"/>
              </a:spcAft>
              <a:buNone/>
              <a:defRPr b="0" i="0" sz="1400" u="none" cap="none" strike="noStrike">
                <a:solidFill>
                  <a:schemeClr val="dk2"/>
                </a:solidFill>
                <a:latin typeface="Calibri"/>
                <a:ea typeface="Calibri"/>
                <a:cs typeface="Calibri"/>
                <a:sym typeface="Calibri"/>
              </a:defRPr>
            </a:lvl8pPr>
            <a:lvl9pPr indent="0" lvl="8" marL="0" marR="0" rtl="0" algn="l">
              <a:spcBef>
                <a:spcPts val="0"/>
              </a:spcBef>
              <a:spcAft>
                <a:spcPts val="0"/>
              </a:spcAft>
              <a:buNone/>
              <a:defRPr b="0" i="0" sz="1400" u="none" cap="none" strike="noStrike">
                <a:solidFill>
                  <a:schemeClr val="dk2"/>
                </a:solidFill>
                <a:latin typeface="Calibri"/>
                <a:ea typeface="Calibri"/>
                <a:cs typeface="Calibri"/>
                <a:sym typeface="Calibri"/>
              </a:defRPr>
            </a:lvl9pPr>
          </a:lstStyle>
          <a:p>
            <a:pPr indent="0" lvl="0" marL="0" rtl="0" algn="l">
              <a:spcBef>
                <a:spcPts val="0"/>
              </a:spcBef>
              <a:spcAft>
                <a:spcPts val="0"/>
              </a:spcAft>
              <a:buNone/>
            </a:pPr>
            <a:r>
              <a:rPr lang="en-US"/>
              <a:t>Slide </a:t>
            </a:r>
            <a:fld id="{00000000-1234-1234-1234-123412341234}" type="slidenum">
              <a:rPr lang="en-US"/>
              <a:t>‹#›</a:t>
            </a:fld>
            <a:br>
              <a:rPr lang="en-US"/>
            </a:br>
            <a:r>
              <a:rPr lang="en-US" sz="900"/>
              <a:t>EEBCO Confidential</a:t>
            </a:r>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hyperlink" Target="https://leg.colorado.gov/bills/hb20-1412" TargetMode="External"/><Relationship Id="rId4" Type="http://schemas.openxmlformats.org/officeDocument/2006/relationships/hyperlink" Target="https://leg.colorado.gov/bills/sb20-124" TargetMode="External"/><Relationship Id="rId5" Type="http://schemas.openxmlformats.org/officeDocument/2006/relationships/hyperlink" Target="https://leg.colorado.gov/bills/hb20-1155" TargetMode="External"/><Relationship Id="rId6" Type="http://schemas.openxmlformats.org/officeDocument/2006/relationships/hyperlink" Target="https://leg.colorado.gov/bills/hb20-1045" TargetMode="External"/><Relationship Id="rId7" Type="http://schemas.openxmlformats.org/officeDocument/2006/relationships/hyperlink" Target="https://www.sos.state.co.us/pubs/elections/Initiatives/titleBoard/index.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AE5F1">
            <a:alpha val="66666"/>
          </a:srgbClr>
        </a:solidFill>
      </p:bgPr>
    </p:bg>
    <p:spTree>
      <p:nvGrpSpPr>
        <p:cNvPr id="87" name="Shape 87"/>
        <p:cNvGrpSpPr/>
        <p:nvPr/>
      </p:nvGrpSpPr>
      <p:grpSpPr>
        <a:xfrm>
          <a:off x="0" y="0"/>
          <a:ext cx="0" cy="0"/>
          <a:chOff x="0" y="0"/>
          <a:chExt cx="0" cy="0"/>
        </a:xfrm>
      </p:grpSpPr>
      <p:sp>
        <p:nvSpPr>
          <p:cNvPr id="88" name="Google Shape;88;p13"/>
          <p:cNvSpPr txBox="1"/>
          <p:nvPr/>
        </p:nvSpPr>
        <p:spPr>
          <a:xfrm>
            <a:off x="1676400" y="1039100"/>
            <a:ext cx="6781800" cy="5012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en-US" sz="2000" u="none" cap="none" strike="noStrike">
                <a:solidFill>
                  <a:srgbClr val="376092"/>
                </a:solidFill>
                <a:latin typeface="Calibri"/>
                <a:ea typeface="Calibri"/>
                <a:cs typeface="Calibri"/>
                <a:sym typeface="Calibri"/>
              </a:rPr>
              <a:t>	</a:t>
            </a:r>
            <a:endParaRPr b="0" i="0" sz="1100" u="none" cap="none" strike="noStrike">
              <a:solidFill>
                <a:srgbClr val="2F6CA8"/>
              </a:solidFill>
              <a:latin typeface="Calibri"/>
              <a:ea typeface="Calibri"/>
              <a:cs typeface="Calibri"/>
              <a:sym typeface="Calibri"/>
            </a:endParaRPr>
          </a:p>
        </p:txBody>
      </p:sp>
      <p:sp>
        <p:nvSpPr>
          <p:cNvPr id="89" name="Google Shape;89;p13"/>
          <p:cNvSpPr txBox="1"/>
          <p:nvPr>
            <p:ph type="title"/>
          </p:nvPr>
        </p:nvSpPr>
        <p:spPr>
          <a:xfrm>
            <a:off x="457200" y="0"/>
            <a:ext cx="8229600" cy="762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Policy Action Committee Updates</a:t>
            </a:r>
            <a:endParaRPr/>
          </a:p>
        </p:txBody>
      </p:sp>
      <p:sp>
        <p:nvSpPr>
          <p:cNvPr id="90" name="Google Shape;90;p13"/>
          <p:cNvSpPr txBox="1"/>
          <p:nvPr>
            <p:ph idx="1" type="body"/>
          </p:nvPr>
        </p:nvSpPr>
        <p:spPr>
          <a:xfrm>
            <a:off x="457200" y="622975"/>
            <a:ext cx="8501400" cy="53643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US"/>
              <a:t>Legislative Updates</a:t>
            </a:r>
            <a:r>
              <a:rPr lang="en-US"/>
              <a:t> - Session Resumed May 26</a:t>
            </a:r>
            <a:endParaRPr/>
          </a:p>
          <a:p>
            <a:pPr indent="-330200" lvl="0" marL="457200" rtl="0" algn="l">
              <a:spcBef>
                <a:spcPts val="360"/>
              </a:spcBef>
              <a:spcAft>
                <a:spcPts val="0"/>
              </a:spcAft>
              <a:buSzPts val="1600"/>
              <a:buChar char="▪"/>
            </a:pPr>
            <a:r>
              <a:rPr b="1" lang="en-US" sz="1600"/>
              <a:t>Beneficial Electrification</a:t>
            </a:r>
            <a:r>
              <a:rPr lang="en-US" sz="1600"/>
              <a:t> and </a:t>
            </a:r>
            <a:r>
              <a:rPr b="1" lang="en-US" sz="1600"/>
              <a:t>Building Benchmarking</a:t>
            </a:r>
            <a:r>
              <a:rPr lang="en-US" sz="1600"/>
              <a:t> postponed to 2021 Session. </a:t>
            </a:r>
            <a:endParaRPr sz="1600"/>
          </a:p>
          <a:p>
            <a:pPr indent="-330200" lvl="0" marL="457200" rtl="0" algn="l">
              <a:spcBef>
                <a:spcPts val="1000"/>
              </a:spcBef>
              <a:spcAft>
                <a:spcPts val="0"/>
              </a:spcAft>
              <a:buSzPts val="1600"/>
              <a:buChar char="▪"/>
            </a:pPr>
            <a:r>
              <a:rPr lang="en-US" sz="1600" u="sng">
                <a:solidFill>
                  <a:schemeClr val="hlink"/>
                </a:solidFill>
                <a:latin typeface="Open Sans"/>
                <a:ea typeface="Open Sans"/>
                <a:cs typeface="Open Sans"/>
                <a:sym typeface="Open Sans"/>
                <a:hlinkClick r:id="rId3"/>
              </a:rPr>
              <a:t>HB20-1412 </a:t>
            </a:r>
            <a:r>
              <a:rPr b="1" lang="en-US" sz="1600"/>
              <a:t>COVID-19 Utility Bill Payment-related Assistance - </a:t>
            </a:r>
            <a:r>
              <a:rPr lang="en-US" sz="1600"/>
              <a:t>signed by Gov</a:t>
            </a:r>
            <a:endParaRPr sz="1600"/>
          </a:p>
          <a:p>
            <a:pPr indent="0" lvl="0" marL="457200" rtl="0" algn="l">
              <a:spcBef>
                <a:spcPts val="360"/>
              </a:spcBef>
              <a:spcAft>
                <a:spcPts val="0"/>
              </a:spcAft>
              <a:buNone/>
            </a:pPr>
            <a:r>
              <a:rPr i="1" lang="en-US" sz="1200"/>
              <a:t>Concerning assistance for individuals unable to pay their utility bills due to economic hardship caused by the COVID-19 pandemic, and, in connection therewith, transferring money received from the federal government pursuant to the "CARES Act" to the energy outreach Colorado low-income energy assistance fund to provide such assistance.</a:t>
            </a:r>
            <a:endParaRPr sz="1600"/>
          </a:p>
          <a:p>
            <a:pPr indent="-330200" lvl="0" marL="457200" rtl="0" algn="l">
              <a:spcBef>
                <a:spcPts val="1000"/>
              </a:spcBef>
              <a:spcAft>
                <a:spcPts val="0"/>
              </a:spcAft>
              <a:buSzPts val="1600"/>
              <a:buChar char="▪"/>
            </a:pPr>
            <a:r>
              <a:rPr lang="en-US" sz="1600" u="sng">
                <a:solidFill>
                  <a:schemeClr val="hlink"/>
                </a:solidFill>
                <a:latin typeface="Open Sans"/>
                <a:ea typeface="Open Sans"/>
                <a:cs typeface="Open Sans"/>
                <a:sym typeface="Open Sans"/>
                <a:hlinkClick r:id="rId4"/>
              </a:rPr>
              <a:t>SB20-124</a:t>
            </a:r>
            <a:r>
              <a:rPr lang="en-US" sz="1600"/>
              <a:t> </a:t>
            </a:r>
            <a:r>
              <a:rPr b="1" lang="en-US" sz="1600"/>
              <a:t>School Energy Efficiency</a:t>
            </a:r>
            <a:r>
              <a:rPr lang="en-US" sz="1600">
                <a:solidFill>
                  <a:srgbClr val="333333"/>
                </a:solidFill>
                <a:latin typeface="Open Sans"/>
                <a:ea typeface="Open Sans"/>
                <a:cs typeface="Open Sans"/>
                <a:sym typeface="Open Sans"/>
              </a:rPr>
              <a:t> -</a:t>
            </a:r>
            <a:r>
              <a:rPr lang="en-US" sz="1600"/>
              <a:t> passed - pending Gov signature </a:t>
            </a:r>
            <a:endParaRPr sz="1600"/>
          </a:p>
          <a:p>
            <a:pPr indent="0" lvl="0" marL="457200" rtl="0" algn="l">
              <a:spcBef>
                <a:spcPts val="360"/>
              </a:spcBef>
              <a:spcAft>
                <a:spcPts val="0"/>
              </a:spcAft>
              <a:buNone/>
            </a:pPr>
            <a:r>
              <a:rPr i="1" lang="en-US" sz="1200"/>
              <a:t>The public school capital construction assistance board establishes guidelines for considering applications for money from the public school capital construction assistance fund. The bill adds to the considerations in the guidelines consulting with the local electric utility on energy efficiency, beneficial electrification, and renewable distributed generation opportunities.</a:t>
            </a:r>
            <a:endParaRPr i="1" sz="1200">
              <a:solidFill>
                <a:srgbClr val="333333"/>
              </a:solidFill>
              <a:highlight>
                <a:srgbClr val="FFFFFF"/>
              </a:highlight>
              <a:latin typeface="Open Sans"/>
              <a:ea typeface="Open Sans"/>
              <a:cs typeface="Open Sans"/>
              <a:sym typeface="Open Sans"/>
            </a:endParaRPr>
          </a:p>
          <a:p>
            <a:pPr indent="-330200" lvl="0" marL="457200" rtl="0" algn="l">
              <a:spcBef>
                <a:spcPts val="1000"/>
              </a:spcBef>
              <a:spcAft>
                <a:spcPts val="0"/>
              </a:spcAft>
              <a:buSzPts val="1600"/>
              <a:buChar char="▪"/>
            </a:pPr>
            <a:r>
              <a:rPr lang="en-US" sz="1600" u="sng">
                <a:solidFill>
                  <a:schemeClr val="hlink"/>
                </a:solidFill>
                <a:latin typeface="Open Sans"/>
                <a:ea typeface="Open Sans"/>
                <a:cs typeface="Open Sans"/>
                <a:sym typeface="Open Sans"/>
                <a:hlinkClick r:id="rId5"/>
              </a:rPr>
              <a:t>HB20-1155</a:t>
            </a:r>
            <a:r>
              <a:rPr lang="en-US" sz="1600"/>
              <a:t> </a:t>
            </a:r>
            <a:r>
              <a:rPr b="1" lang="en-US" sz="1600"/>
              <a:t>Single Family Construction</a:t>
            </a:r>
            <a:r>
              <a:rPr lang="en-US" sz="1600"/>
              <a:t> - passed - pending Gov signature</a:t>
            </a:r>
            <a:endParaRPr sz="1600"/>
          </a:p>
          <a:p>
            <a:pPr indent="0" lvl="0" marL="457200" marR="0" rtl="0" algn="l">
              <a:lnSpc>
                <a:spcPct val="100000"/>
              </a:lnSpc>
              <a:spcBef>
                <a:spcPts val="360"/>
              </a:spcBef>
              <a:spcAft>
                <a:spcPts val="0"/>
              </a:spcAft>
              <a:buNone/>
            </a:pPr>
            <a:r>
              <a:rPr i="1" lang="en-US" sz="1200"/>
              <a:t>Requires single family home builders to make a voluntary offer to install or pre-wire homes for electric vehicle charging, electric heating and water appliances at the home buyer's expense.</a:t>
            </a:r>
            <a:endParaRPr i="1" sz="1200"/>
          </a:p>
          <a:p>
            <a:pPr indent="-330200" lvl="0" marL="457200" rtl="0" algn="l">
              <a:spcBef>
                <a:spcPts val="1000"/>
              </a:spcBef>
              <a:spcAft>
                <a:spcPts val="0"/>
              </a:spcAft>
              <a:buSzPts val="1600"/>
              <a:buChar char="▪"/>
            </a:pPr>
            <a:r>
              <a:rPr lang="en-US" sz="1600" u="sng">
                <a:solidFill>
                  <a:schemeClr val="hlink"/>
                </a:solidFill>
                <a:latin typeface="Open Sans"/>
                <a:ea typeface="Open Sans"/>
                <a:cs typeface="Open Sans"/>
                <a:sym typeface="Open Sans"/>
                <a:hlinkClick r:id="rId6"/>
              </a:rPr>
              <a:t>HB20-1045</a:t>
            </a:r>
            <a:r>
              <a:rPr i="1" lang="en-US" sz="1600"/>
              <a:t> </a:t>
            </a:r>
            <a:r>
              <a:rPr b="1" lang="en-US" sz="1600"/>
              <a:t>Stabilize Funding for LI Efficiency</a:t>
            </a:r>
            <a:r>
              <a:rPr i="1" lang="en-US" sz="1600"/>
              <a:t> - </a:t>
            </a:r>
            <a:r>
              <a:rPr lang="en-US" sz="1600"/>
              <a:t>Postponed Indefinitely</a:t>
            </a:r>
            <a:endParaRPr sz="1600"/>
          </a:p>
          <a:p>
            <a:pPr indent="0" lvl="0" marL="457200" rtl="0" algn="l">
              <a:spcBef>
                <a:spcPts val="360"/>
              </a:spcBef>
              <a:spcAft>
                <a:spcPts val="0"/>
              </a:spcAft>
              <a:buNone/>
            </a:pPr>
            <a:r>
              <a:rPr i="1" lang="en-US" sz="1200"/>
              <a:t>To ensure consistent funding of energy efficiency improvement programs, the bill establishes a formula by which the general assembly will authorize the state treasurer to transfer money from the general fund to the Colorado energy office low-income energy assistance fund or the energy outreach Colorado low-income energy assistance fund</a:t>
            </a:r>
            <a:endParaRPr/>
          </a:p>
          <a:p>
            <a:pPr indent="-330200" lvl="0" marL="457200" rtl="0" algn="l">
              <a:spcBef>
                <a:spcPts val="1000"/>
              </a:spcBef>
              <a:spcAft>
                <a:spcPts val="0"/>
              </a:spcAft>
              <a:buSzPts val="1600"/>
              <a:buChar char="▪"/>
            </a:pPr>
            <a:r>
              <a:rPr lang="en-US" sz="1600"/>
              <a:t>Ballot initiatives </a:t>
            </a:r>
            <a:r>
              <a:rPr lang="en-US" sz="1600" u="sng">
                <a:solidFill>
                  <a:schemeClr val="hlink"/>
                </a:solidFill>
                <a:hlinkClick r:id="rId7"/>
              </a:rPr>
              <a:t>284 &amp; 297</a:t>
            </a:r>
            <a:r>
              <a:rPr lang="en-US" sz="1600"/>
              <a:t> - </a:t>
            </a:r>
            <a:r>
              <a:rPr b="1" lang="en-US" sz="1600"/>
              <a:t>Prohibit Restrictions on the Utilization of of Natural Gas</a:t>
            </a:r>
            <a:r>
              <a:rPr lang="en-US" sz="1600"/>
              <a:t> </a:t>
            </a:r>
            <a:endParaRPr sz="1600"/>
          </a:p>
          <a:p>
            <a:pPr indent="0" lvl="0" marL="457200" rtl="0" algn="l">
              <a:spcBef>
                <a:spcPts val="360"/>
              </a:spcBef>
              <a:spcAft>
                <a:spcPts val="0"/>
              </a:spcAft>
              <a:buNone/>
            </a:pPr>
            <a:r>
              <a:rPr i="1" lang="en-US" sz="1600"/>
              <a:t>Status: #</a:t>
            </a:r>
            <a:r>
              <a:rPr i="1" lang="en-US" sz="1600"/>
              <a:t>284 was Approved for Voter Circulation</a:t>
            </a:r>
            <a:endParaRPr i="1" sz="1600"/>
          </a:p>
          <a:p>
            <a:pPr indent="0" lvl="0" marL="457200" rtl="0" algn="l">
              <a:spcBef>
                <a:spcPts val="360"/>
              </a:spcBef>
              <a:spcAft>
                <a:spcPts val="1000"/>
              </a:spcAft>
              <a:buNone/>
            </a:pPr>
            <a:r>
              <a:rPr i="1" lang="en-US" sz="1200"/>
              <a:t>Disallows any state or local policies that would limit the infrastructure for natural gas or limit the use of natural gas.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